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2" r:id="rId3"/>
    <p:sldId id="283" r:id="rId4"/>
    <p:sldId id="284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85" r:id="rId35"/>
    <p:sldId id="322" r:id="rId36"/>
    <p:sldId id="318" r:id="rId37"/>
    <p:sldId id="323" r:id="rId38"/>
    <p:sldId id="319" r:id="rId39"/>
    <p:sldId id="324" r:id="rId40"/>
    <p:sldId id="320" r:id="rId41"/>
    <p:sldId id="325" r:id="rId42"/>
    <p:sldId id="321" r:id="rId43"/>
    <p:sldId id="326" r:id="rId44"/>
    <p:sldId id="287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6160" autoAdjust="0"/>
  </p:normalViewPr>
  <p:slideViewPr>
    <p:cSldViewPr snapToGrid="0" snapToObjects="1">
      <p:cViewPr varScale="1">
        <p:scale>
          <a:sx n="54" d="100"/>
          <a:sy n="54" d="100"/>
        </p:scale>
        <p:origin x="20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6B8B-DFD7-7E4B-87E1-BA0F203FE385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86841-0CEE-4647-941B-9D63040168EF}">
      <dgm:prSet phldrT="[Text]" phldr="1"/>
      <dgm:spPr/>
      <dgm:t>
        <a:bodyPr/>
        <a:lstStyle/>
        <a:p>
          <a:endParaRPr lang="en-US" dirty="0"/>
        </a:p>
      </dgm:t>
    </dgm:pt>
    <dgm:pt modelId="{134B4BE0-9D59-BE48-96EC-05C52D6F5CF3}" type="parTrans" cxnId="{199F08CA-C163-5446-AE39-9E697C6EC23B}">
      <dgm:prSet/>
      <dgm:spPr/>
      <dgm:t>
        <a:bodyPr/>
        <a:lstStyle/>
        <a:p>
          <a:endParaRPr lang="en-US"/>
        </a:p>
      </dgm:t>
    </dgm:pt>
    <dgm:pt modelId="{1B803C37-7492-B343-B6F0-E3A366980096}" type="sibTrans" cxnId="{199F08CA-C163-5446-AE39-9E697C6EC23B}">
      <dgm:prSet/>
      <dgm:spPr/>
      <dgm:t>
        <a:bodyPr/>
        <a:lstStyle/>
        <a:p>
          <a:endParaRPr lang="en-US"/>
        </a:p>
      </dgm:t>
    </dgm:pt>
    <dgm:pt modelId="{4B7953A0-C69B-1B41-A6CD-713C81D8F927}">
      <dgm:prSet phldrT="[Text]"/>
      <dgm:spPr/>
      <dgm:t>
        <a:bodyPr/>
        <a:lstStyle/>
        <a:p>
          <a:r>
            <a:rPr lang="en-US" dirty="0"/>
            <a:t>Sensations</a:t>
          </a:r>
        </a:p>
      </dgm:t>
    </dgm:pt>
    <dgm:pt modelId="{2D4C6FA9-702B-F146-AF60-9C21070B3980}" type="parTrans" cxnId="{45DE534D-B267-5A4C-9A70-03C57FDA79C8}">
      <dgm:prSet/>
      <dgm:spPr/>
      <dgm:t>
        <a:bodyPr/>
        <a:lstStyle/>
        <a:p>
          <a:endParaRPr lang="en-US"/>
        </a:p>
      </dgm:t>
    </dgm:pt>
    <dgm:pt modelId="{5D975092-393C-FE49-AE0A-005BF183B181}" type="sibTrans" cxnId="{45DE534D-B267-5A4C-9A70-03C57FDA79C8}">
      <dgm:prSet/>
      <dgm:spPr/>
      <dgm:t>
        <a:bodyPr/>
        <a:lstStyle/>
        <a:p>
          <a:endParaRPr lang="en-US"/>
        </a:p>
      </dgm:t>
    </dgm:pt>
    <dgm:pt modelId="{B77D9116-C90E-B84D-9432-D76FF847FC84}">
      <dgm:prSet phldrT="[Text]"/>
      <dgm:spPr/>
      <dgm:t>
        <a:bodyPr/>
        <a:lstStyle/>
        <a:p>
          <a:r>
            <a:rPr lang="en-US" dirty="0"/>
            <a:t>Feelings</a:t>
          </a:r>
        </a:p>
      </dgm:t>
    </dgm:pt>
    <dgm:pt modelId="{12B26D9E-7998-CC4E-828E-DA17B39D16ED}" type="parTrans" cxnId="{A377C739-8B96-1044-88ED-A251A81A5700}">
      <dgm:prSet/>
      <dgm:spPr/>
      <dgm:t>
        <a:bodyPr/>
        <a:lstStyle/>
        <a:p>
          <a:endParaRPr lang="en-US"/>
        </a:p>
      </dgm:t>
    </dgm:pt>
    <dgm:pt modelId="{A10568E6-5010-384D-9EB6-A7E8E8D5C11C}" type="sibTrans" cxnId="{A377C739-8B96-1044-88ED-A251A81A5700}">
      <dgm:prSet/>
      <dgm:spPr/>
      <dgm:t>
        <a:bodyPr/>
        <a:lstStyle/>
        <a:p>
          <a:endParaRPr lang="en-US"/>
        </a:p>
      </dgm:t>
    </dgm:pt>
    <dgm:pt modelId="{E576617B-94CD-BB4C-BA63-52522F70A4A9}">
      <dgm:prSet phldrT="[Text]"/>
      <dgm:spPr/>
      <dgm:t>
        <a:bodyPr/>
        <a:lstStyle/>
        <a:p>
          <a:r>
            <a:rPr lang="en-US" dirty="0"/>
            <a:t>Behaviours</a:t>
          </a:r>
        </a:p>
      </dgm:t>
    </dgm:pt>
    <dgm:pt modelId="{BD79BB47-9E6A-CB4C-9550-23FCA8667B35}" type="parTrans" cxnId="{E5035010-0E98-284D-9C69-B1804964F555}">
      <dgm:prSet/>
      <dgm:spPr/>
      <dgm:t>
        <a:bodyPr/>
        <a:lstStyle/>
        <a:p>
          <a:endParaRPr lang="en-US"/>
        </a:p>
      </dgm:t>
    </dgm:pt>
    <dgm:pt modelId="{240C15FC-C7EF-A241-940A-249DD95E94D8}" type="sibTrans" cxnId="{E5035010-0E98-284D-9C69-B1804964F555}">
      <dgm:prSet/>
      <dgm:spPr/>
      <dgm:t>
        <a:bodyPr/>
        <a:lstStyle/>
        <a:p>
          <a:endParaRPr lang="en-US"/>
        </a:p>
      </dgm:t>
    </dgm:pt>
    <dgm:pt modelId="{06735D40-93AE-F04D-B0C7-3DEAA151672E}">
      <dgm:prSet phldrT="[Text]"/>
      <dgm:spPr/>
      <dgm:t>
        <a:bodyPr/>
        <a:lstStyle/>
        <a:p>
          <a:r>
            <a:rPr lang="en-US" dirty="0"/>
            <a:t>Thoughts</a:t>
          </a:r>
        </a:p>
      </dgm:t>
    </dgm:pt>
    <dgm:pt modelId="{377EAE7C-3B03-644F-9015-9BBA47999514}" type="parTrans" cxnId="{25599C8E-B2CF-DF43-91A4-F4951D80B1AD}">
      <dgm:prSet/>
      <dgm:spPr/>
      <dgm:t>
        <a:bodyPr/>
        <a:lstStyle/>
        <a:p>
          <a:endParaRPr lang="en-US"/>
        </a:p>
      </dgm:t>
    </dgm:pt>
    <dgm:pt modelId="{CE545FC7-B834-C843-A9A0-29A900AB3F8C}" type="sibTrans" cxnId="{25599C8E-B2CF-DF43-91A4-F4951D80B1AD}">
      <dgm:prSet/>
      <dgm:spPr/>
      <dgm:t>
        <a:bodyPr/>
        <a:lstStyle/>
        <a:p>
          <a:endParaRPr lang="en-US"/>
        </a:p>
      </dgm:t>
    </dgm:pt>
    <dgm:pt modelId="{C666609B-3DCE-BF47-98D9-B8B1D17956EE}" type="pres">
      <dgm:prSet presAssocID="{51FB6B8B-DFD7-7E4B-87E1-BA0F203FE38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57B0A1-7B92-694C-88C6-07E5BFCB0847}" type="pres">
      <dgm:prSet presAssocID="{87B86841-0CEE-4647-941B-9D63040168EF}" presName="centerShape" presStyleLbl="node0" presStyleIdx="0" presStyleCnt="1"/>
      <dgm:spPr/>
    </dgm:pt>
    <dgm:pt modelId="{85DF3A89-A93D-7148-84F8-219BD10BA1A8}" type="pres">
      <dgm:prSet presAssocID="{2D4C6FA9-702B-F146-AF60-9C21070B3980}" presName="Name9" presStyleLbl="parChTrans1D2" presStyleIdx="0" presStyleCnt="4"/>
      <dgm:spPr/>
    </dgm:pt>
    <dgm:pt modelId="{59EB8CEC-A760-EE49-A93E-EBEB9F546C5B}" type="pres">
      <dgm:prSet presAssocID="{2D4C6FA9-702B-F146-AF60-9C21070B3980}" presName="connTx" presStyleLbl="parChTrans1D2" presStyleIdx="0" presStyleCnt="4"/>
      <dgm:spPr/>
    </dgm:pt>
    <dgm:pt modelId="{8BCB6947-70A3-1049-98C9-8A66B8386536}" type="pres">
      <dgm:prSet presAssocID="{4B7953A0-C69B-1B41-A6CD-713C81D8F927}" presName="node" presStyleLbl="node1" presStyleIdx="0" presStyleCnt="4">
        <dgm:presLayoutVars>
          <dgm:bulletEnabled val="1"/>
        </dgm:presLayoutVars>
      </dgm:prSet>
      <dgm:spPr/>
    </dgm:pt>
    <dgm:pt modelId="{01A6061A-37F8-0940-A90F-2F2350329606}" type="pres">
      <dgm:prSet presAssocID="{12B26D9E-7998-CC4E-828E-DA17B39D16ED}" presName="Name9" presStyleLbl="parChTrans1D2" presStyleIdx="1" presStyleCnt="4"/>
      <dgm:spPr/>
    </dgm:pt>
    <dgm:pt modelId="{FD81F44C-126D-A54C-AC32-E26CDB6F75D3}" type="pres">
      <dgm:prSet presAssocID="{12B26D9E-7998-CC4E-828E-DA17B39D16ED}" presName="connTx" presStyleLbl="parChTrans1D2" presStyleIdx="1" presStyleCnt="4"/>
      <dgm:spPr/>
    </dgm:pt>
    <dgm:pt modelId="{0209C0F0-A617-114B-8543-E897BFBEB558}" type="pres">
      <dgm:prSet presAssocID="{B77D9116-C90E-B84D-9432-D76FF847FC84}" presName="node" presStyleLbl="node1" presStyleIdx="1" presStyleCnt="4">
        <dgm:presLayoutVars>
          <dgm:bulletEnabled val="1"/>
        </dgm:presLayoutVars>
      </dgm:prSet>
      <dgm:spPr/>
    </dgm:pt>
    <dgm:pt modelId="{9EB34C2D-FB96-AF49-BC70-DB91D7016FA3}" type="pres">
      <dgm:prSet presAssocID="{BD79BB47-9E6A-CB4C-9550-23FCA8667B35}" presName="Name9" presStyleLbl="parChTrans1D2" presStyleIdx="2" presStyleCnt="4"/>
      <dgm:spPr/>
    </dgm:pt>
    <dgm:pt modelId="{C792035F-8E9C-6A43-8331-7B7FCC1E29D2}" type="pres">
      <dgm:prSet presAssocID="{BD79BB47-9E6A-CB4C-9550-23FCA8667B35}" presName="connTx" presStyleLbl="parChTrans1D2" presStyleIdx="2" presStyleCnt="4"/>
      <dgm:spPr/>
    </dgm:pt>
    <dgm:pt modelId="{ABAD7F9E-D39C-7045-95F1-78BBA5DD0A77}" type="pres">
      <dgm:prSet presAssocID="{E576617B-94CD-BB4C-BA63-52522F70A4A9}" presName="node" presStyleLbl="node1" presStyleIdx="2" presStyleCnt="4">
        <dgm:presLayoutVars>
          <dgm:bulletEnabled val="1"/>
        </dgm:presLayoutVars>
      </dgm:prSet>
      <dgm:spPr/>
    </dgm:pt>
    <dgm:pt modelId="{825858BC-52E0-F040-9175-E594EA3AE2EB}" type="pres">
      <dgm:prSet presAssocID="{377EAE7C-3B03-644F-9015-9BBA47999514}" presName="Name9" presStyleLbl="parChTrans1D2" presStyleIdx="3" presStyleCnt="4"/>
      <dgm:spPr/>
    </dgm:pt>
    <dgm:pt modelId="{786EAF8D-BCE1-FA4B-91F7-512F5D893A99}" type="pres">
      <dgm:prSet presAssocID="{377EAE7C-3B03-644F-9015-9BBA47999514}" presName="connTx" presStyleLbl="parChTrans1D2" presStyleIdx="3" presStyleCnt="4"/>
      <dgm:spPr/>
    </dgm:pt>
    <dgm:pt modelId="{28E6CA72-F813-CF41-AD37-CA2A49F452AD}" type="pres">
      <dgm:prSet presAssocID="{06735D40-93AE-F04D-B0C7-3DEAA151672E}" presName="node" presStyleLbl="node1" presStyleIdx="3" presStyleCnt="4">
        <dgm:presLayoutVars>
          <dgm:bulletEnabled val="1"/>
        </dgm:presLayoutVars>
      </dgm:prSet>
      <dgm:spPr/>
    </dgm:pt>
  </dgm:ptLst>
  <dgm:cxnLst>
    <dgm:cxn modelId="{E5035010-0E98-284D-9C69-B1804964F555}" srcId="{87B86841-0CEE-4647-941B-9D63040168EF}" destId="{E576617B-94CD-BB4C-BA63-52522F70A4A9}" srcOrd="2" destOrd="0" parTransId="{BD79BB47-9E6A-CB4C-9550-23FCA8667B35}" sibTransId="{240C15FC-C7EF-A241-940A-249DD95E94D8}"/>
    <dgm:cxn modelId="{AF4A9420-909F-40E8-9ECE-94735703A805}" type="presOf" srcId="{2D4C6FA9-702B-F146-AF60-9C21070B3980}" destId="{59EB8CEC-A760-EE49-A93E-EBEB9F546C5B}" srcOrd="1" destOrd="0" presId="urn:microsoft.com/office/officeart/2005/8/layout/radial1"/>
    <dgm:cxn modelId="{A377C739-8B96-1044-88ED-A251A81A5700}" srcId="{87B86841-0CEE-4647-941B-9D63040168EF}" destId="{B77D9116-C90E-B84D-9432-D76FF847FC84}" srcOrd="1" destOrd="0" parTransId="{12B26D9E-7998-CC4E-828E-DA17B39D16ED}" sibTransId="{A10568E6-5010-384D-9EB6-A7E8E8D5C11C}"/>
    <dgm:cxn modelId="{B216F23F-3395-456C-B89A-8680C02FBC01}" type="presOf" srcId="{12B26D9E-7998-CC4E-828E-DA17B39D16ED}" destId="{01A6061A-37F8-0940-A90F-2F2350329606}" srcOrd="0" destOrd="0" presId="urn:microsoft.com/office/officeart/2005/8/layout/radial1"/>
    <dgm:cxn modelId="{2F1DA243-BD92-44EA-BFFF-4B2541427FF3}" type="presOf" srcId="{377EAE7C-3B03-644F-9015-9BBA47999514}" destId="{786EAF8D-BCE1-FA4B-91F7-512F5D893A99}" srcOrd="1" destOrd="0" presId="urn:microsoft.com/office/officeart/2005/8/layout/radial1"/>
    <dgm:cxn modelId="{45DE534D-B267-5A4C-9A70-03C57FDA79C8}" srcId="{87B86841-0CEE-4647-941B-9D63040168EF}" destId="{4B7953A0-C69B-1B41-A6CD-713C81D8F927}" srcOrd="0" destOrd="0" parTransId="{2D4C6FA9-702B-F146-AF60-9C21070B3980}" sibTransId="{5D975092-393C-FE49-AE0A-005BF183B181}"/>
    <dgm:cxn modelId="{40B03372-4D40-453A-89E1-790E72063D14}" type="presOf" srcId="{BD79BB47-9E6A-CB4C-9550-23FCA8667B35}" destId="{C792035F-8E9C-6A43-8331-7B7FCC1E29D2}" srcOrd="1" destOrd="0" presId="urn:microsoft.com/office/officeart/2005/8/layout/radial1"/>
    <dgm:cxn modelId="{CEEB677E-50AA-412F-9C3D-A652225F0FC9}" type="presOf" srcId="{377EAE7C-3B03-644F-9015-9BBA47999514}" destId="{825858BC-52E0-F040-9175-E594EA3AE2EB}" srcOrd="0" destOrd="0" presId="urn:microsoft.com/office/officeart/2005/8/layout/radial1"/>
    <dgm:cxn modelId="{25599C8E-B2CF-DF43-91A4-F4951D80B1AD}" srcId="{87B86841-0CEE-4647-941B-9D63040168EF}" destId="{06735D40-93AE-F04D-B0C7-3DEAA151672E}" srcOrd="3" destOrd="0" parTransId="{377EAE7C-3B03-644F-9015-9BBA47999514}" sibTransId="{CE545FC7-B834-C843-A9A0-29A900AB3F8C}"/>
    <dgm:cxn modelId="{BE6B858F-7586-4DD6-A9F0-5BEA2A61CE5B}" type="presOf" srcId="{B77D9116-C90E-B84D-9432-D76FF847FC84}" destId="{0209C0F0-A617-114B-8543-E897BFBEB558}" srcOrd="0" destOrd="0" presId="urn:microsoft.com/office/officeart/2005/8/layout/radial1"/>
    <dgm:cxn modelId="{100AE39F-243E-4AF6-BA9C-D40425A5D400}" type="presOf" srcId="{4B7953A0-C69B-1B41-A6CD-713C81D8F927}" destId="{8BCB6947-70A3-1049-98C9-8A66B8386536}" srcOrd="0" destOrd="0" presId="urn:microsoft.com/office/officeart/2005/8/layout/radial1"/>
    <dgm:cxn modelId="{199F08CA-C163-5446-AE39-9E697C6EC23B}" srcId="{51FB6B8B-DFD7-7E4B-87E1-BA0F203FE385}" destId="{87B86841-0CEE-4647-941B-9D63040168EF}" srcOrd="0" destOrd="0" parTransId="{134B4BE0-9D59-BE48-96EC-05C52D6F5CF3}" sibTransId="{1B803C37-7492-B343-B6F0-E3A366980096}"/>
    <dgm:cxn modelId="{65B051CC-E9EF-4ED5-AD3A-C047C71EAA0B}" type="presOf" srcId="{06735D40-93AE-F04D-B0C7-3DEAA151672E}" destId="{28E6CA72-F813-CF41-AD37-CA2A49F452AD}" srcOrd="0" destOrd="0" presId="urn:microsoft.com/office/officeart/2005/8/layout/radial1"/>
    <dgm:cxn modelId="{C9C25DDF-D5C3-4D3D-8400-453628D7FE72}" type="presOf" srcId="{2D4C6FA9-702B-F146-AF60-9C21070B3980}" destId="{85DF3A89-A93D-7148-84F8-219BD10BA1A8}" srcOrd="0" destOrd="0" presId="urn:microsoft.com/office/officeart/2005/8/layout/radial1"/>
    <dgm:cxn modelId="{02239BE3-A7FA-4DBD-9B3D-CD3A8F635CBB}" type="presOf" srcId="{E576617B-94CD-BB4C-BA63-52522F70A4A9}" destId="{ABAD7F9E-D39C-7045-95F1-78BBA5DD0A77}" srcOrd="0" destOrd="0" presId="urn:microsoft.com/office/officeart/2005/8/layout/radial1"/>
    <dgm:cxn modelId="{D6708CE6-3BD6-49DD-8A9C-F418F82D85D5}" type="presOf" srcId="{BD79BB47-9E6A-CB4C-9550-23FCA8667B35}" destId="{9EB34C2D-FB96-AF49-BC70-DB91D7016FA3}" srcOrd="0" destOrd="0" presId="urn:microsoft.com/office/officeart/2005/8/layout/radial1"/>
    <dgm:cxn modelId="{1AC185EB-AF47-497F-96F9-B257C9E7CD97}" type="presOf" srcId="{51FB6B8B-DFD7-7E4B-87E1-BA0F203FE385}" destId="{C666609B-3DCE-BF47-98D9-B8B1D17956EE}" srcOrd="0" destOrd="0" presId="urn:microsoft.com/office/officeart/2005/8/layout/radial1"/>
    <dgm:cxn modelId="{3A4561EF-5BA2-4DB9-8A17-8E1660309069}" type="presOf" srcId="{87B86841-0CEE-4647-941B-9D63040168EF}" destId="{4E57B0A1-7B92-694C-88C6-07E5BFCB0847}" srcOrd="0" destOrd="0" presId="urn:microsoft.com/office/officeart/2005/8/layout/radial1"/>
    <dgm:cxn modelId="{C798EEF0-40A5-48A2-9940-CEFA7E9499C2}" type="presOf" srcId="{12B26D9E-7998-CC4E-828E-DA17B39D16ED}" destId="{FD81F44C-126D-A54C-AC32-E26CDB6F75D3}" srcOrd="1" destOrd="0" presId="urn:microsoft.com/office/officeart/2005/8/layout/radial1"/>
    <dgm:cxn modelId="{F1857837-58BB-4FBA-897A-3A13076F755A}" type="presParOf" srcId="{C666609B-3DCE-BF47-98D9-B8B1D17956EE}" destId="{4E57B0A1-7B92-694C-88C6-07E5BFCB0847}" srcOrd="0" destOrd="0" presId="urn:microsoft.com/office/officeart/2005/8/layout/radial1"/>
    <dgm:cxn modelId="{F1228CF9-E3D7-4289-B597-2345DEDDE277}" type="presParOf" srcId="{C666609B-3DCE-BF47-98D9-B8B1D17956EE}" destId="{85DF3A89-A93D-7148-84F8-219BD10BA1A8}" srcOrd="1" destOrd="0" presId="urn:microsoft.com/office/officeart/2005/8/layout/radial1"/>
    <dgm:cxn modelId="{05E82DCA-37EF-40CD-A126-F892D606C193}" type="presParOf" srcId="{85DF3A89-A93D-7148-84F8-219BD10BA1A8}" destId="{59EB8CEC-A760-EE49-A93E-EBEB9F546C5B}" srcOrd="0" destOrd="0" presId="urn:microsoft.com/office/officeart/2005/8/layout/radial1"/>
    <dgm:cxn modelId="{2C6EC81F-06E0-409F-A28A-E4BAE674AE97}" type="presParOf" srcId="{C666609B-3DCE-BF47-98D9-B8B1D17956EE}" destId="{8BCB6947-70A3-1049-98C9-8A66B8386536}" srcOrd="2" destOrd="0" presId="urn:microsoft.com/office/officeart/2005/8/layout/radial1"/>
    <dgm:cxn modelId="{A6A66C10-B512-4A2E-A286-70559D0FCA9F}" type="presParOf" srcId="{C666609B-3DCE-BF47-98D9-B8B1D17956EE}" destId="{01A6061A-37F8-0940-A90F-2F2350329606}" srcOrd="3" destOrd="0" presId="urn:microsoft.com/office/officeart/2005/8/layout/radial1"/>
    <dgm:cxn modelId="{E94A7337-F5EB-45D5-9E90-72AFF1A8A7C6}" type="presParOf" srcId="{01A6061A-37F8-0940-A90F-2F2350329606}" destId="{FD81F44C-126D-A54C-AC32-E26CDB6F75D3}" srcOrd="0" destOrd="0" presId="urn:microsoft.com/office/officeart/2005/8/layout/radial1"/>
    <dgm:cxn modelId="{7E5EBA7D-94E1-46C6-9F56-CF0E4DC3EFBC}" type="presParOf" srcId="{C666609B-3DCE-BF47-98D9-B8B1D17956EE}" destId="{0209C0F0-A617-114B-8543-E897BFBEB558}" srcOrd="4" destOrd="0" presId="urn:microsoft.com/office/officeart/2005/8/layout/radial1"/>
    <dgm:cxn modelId="{8D2C9455-D381-4213-B8B5-4BA3E5326AF2}" type="presParOf" srcId="{C666609B-3DCE-BF47-98D9-B8B1D17956EE}" destId="{9EB34C2D-FB96-AF49-BC70-DB91D7016FA3}" srcOrd="5" destOrd="0" presId="urn:microsoft.com/office/officeart/2005/8/layout/radial1"/>
    <dgm:cxn modelId="{0B45CFC3-5214-4F77-B4F6-8ADE2E12ADC3}" type="presParOf" srcId="{9EB34C2D-FB96-AF49-BC70-DB91D7016FA3}" destId="{C792035F-8E9C-6A43-8331-7B7FCC1E29D2}" srcOrd="0" destOrd="0" presId="urn:microsoft.com/office/officeart/2005/8/layout/radial1"/>
    <dgm:cxn modelId="{3872046E-B4D2-4D34-8137-8C806A66BF1C}" type="presParOf" srcId="{C666609B-3DCE-BF47-98D9-B8B1D17956EE}" destId="{ABAD7F9E-D39C-7045-95F1-78BBA5DD0A77}" srcOrd="6" destOrd="0" presId="urn:microsoft.com/office/officeart/2005/8/layout/radial1"/>
    <dgm:cxn modelId="{7C378AF6-A040-4B36-9EF3-136127E3A034}" type="presParOf" srcId="{C666609B-3DCE-BF47-98D9-B8B1D17956EE}" destId="{825858BC-52E0-F040-9175-E594EA3AE2EB}" srcOrd="7" destOrd="0" presId="urn:microsoft.com/office/officeart/2005/8/layout/radial1"/>
    <dgm:cxn modelId="{A320F8E7-B93E-48B4-A8D8-8494333D2AAF}" type="presParOf" srcId="{825858BC-52E0-F040-9175-E594EA3AE2EB}" destId="{786EAF8D-BCE1-FA4B-91F7-512F5D893A99}" srcOrd="0" destOrd="0" presId="urn:microsoft.com/office/officeart/2005/8/layout/radial1"/>
    <dgm:cxn modelId="{39F51E9E-4704-4E7F-A6FC-1AC4848893A3}" type="presParOf" srcId="{C666609B-3DCE-BF47-98D9-B8B1D17956EE}" destId="{28E6CA72-F813-CF41-AD37-CA2A49F452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148C0-3A15-9C44-B0B7-0074195BAC77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39D51765-71A8-5148-9F26-B9B0006B72BF}">
      <dgm:prSet phldrT="[Text]" custT="1"/>
      <dgm:spPr/>
      <dgm:t>
        <a:bodyPr/>
        <a:lstStyle/>
        <a:p>
          <a:r>
            <a:rPr lang="en-US" sz="2000" dirty="0"/>
            <a:t>Conscious</a:t>
          </a:r>
        </a:p>
      </dgm:t>
    </dgm:pt>
    <dgm:pt modelId="{FC66748F-35C5-674D-A1A7-4A01A19BF272}" type="parTrans" cxnId="{49D1289C-3DA9-AD41-BC86-7F3950A68D4F}">
      <dgm:prSet/>
      <dgm:spPr/>
      <dgm:t>
        <a:bodyPr/>
        <a:lstStyle/>
        <a:p>
          <a:endParaRPr lang="en-US"/>
        </a:p>
      </dgm:t>
    </dgm:pt>
    <dgm:pt modelId="{BD3152EA-C23A-DC41-B496-8145C76C76FF}" type="sibTrans" cxnId="{49D1289C-3DA9-AD41-BC86-7F3950A68D4F}">
      <dgm:prSet/>
      <dgm:spPr/>
      <dgm:t>
        <a:bodyPr/>
        <a:lstStyle/>
        <a:p>
          <a:endParaRPr lang="en-US"/>
        </a:p>
      </dgm:t>
    </dgm:pt>
    <dgm:pt modelId="{15A06BBC-CC92-5F42-A0D0-E747127B8AAE}">
      <dgm:prSet phldrT="[Text]" custT="1"/>
      <dgm:spPr/>
      <dgm:t>
        <a:bodyPr/>
        <a:lstStyle/>
        <a:p>
          <a:r>
            <a:rPr lang="en-US" sz="3200" dirty="0"/>
            <a:t>Preconscious</a:t>
          </a:r>
        </a:p>
      </dgm:t>
    </dgm:pt>
    <dgm:pt modelId="{76308B42-B775-1B41-ABC2-BCF60EA81974}" type="parTrans" cxnId="{506629FE-84CA-6349-A5EB-6B3BAC4BFB56}">
      <dgm:prSet/>
      <dgm:spPr/>
      <dgm:t>
        <a:bodyPr/>
        <a:lstStyle/>
        <a:p>
          <a:endParaRPr lang="en-US"/>
        </a:p>
      </dgm:t>
    </dgm:pt>
    <dgm:pt modelId="{A1801C65-9B9D-674D-A094-A797F587A76B}" type="sibTrans" cxnId="{506629FE-84CA-6349-A5EB-6B3BAC4BFB56}">
      <dgm:prSet/>
      <dgm:spPr/>
      <dgm:t>
        <a:bodyPr/>
        <a:lstStyle/>
        <a:p>
          <a:endParaRPr lang="en-US"/>
        </a:p>
      </dgm:t>
    </dgm:pt>
    <dgm:pt modelId="{7805BA1B-C300-F44D-B293-6A5D6A0922C5}">
      <dgm:prSet phldrT="[Text]"/>
      <dgm:spPr/>
      <dgm:t>
        <a:bodyPr/>
        <a:lstStyle/>
        <a:p>
          <a:r>
            <a:rPr lang="en-US" dirty="0"/>
            <a:t>Unconscious</a:t>
          </a:r>
        </a:p>
      </dgm:t>
    </dgm:pt>
    <dgm:pt modelId="{C1922C56-4300-494D-8C99-EFA627E86DC9}" type="parTrans" cxnId="{5A26762E-DC7F-BA4F-A215-2D357DC3B046}">
      <dgm:prSet/>
      <dgm:spPr/>
      <dgm:t>
        <a:bodyPr/>
        <a:lstStyle/>
        <a:p>
          <a:endParaRPr lang="en-US"/>
        </a:p>
      </dgm:t>
    </dgm:pt>
    <dgm:pt modelId="{E4A3B0FB-688F-2648-BFB2-1368DCD07812}" type="sibTrans" cxnId="{5A26762E-DC7F-BA4F-A215-2D357DC3B046}">
      <dgm:prSet/>
      <dgm:spPr/>
      <dgm:t>
        <a:bodyPr/>
        <a:lstStyle/>
        <a:p>
          <a:endParaRPr lang="en-US"/>
        </a:p>
      </dgm:t>
    </dgm:pt>
    <dgm:pt modelId="{810625D3-7621-AA4D-944A-1F4B6A7C9E2B}" type="pres">
      <dgm:prSet presAssocID="{75F148C0-3A15-9C44-B0B7-0074195BAC77}" presName="Name0" presStyleCnt="0">
        <dgm:presLayoutVars>
          <dgm:dir/>
          <dgm:animLvl val="lvl"/>
          <dgm:resizeHandles val="exact"/>
        </dgm:presLayoutVars>
      </dgm:prSet>
      <dgm:spPr/>
    </dgm:pt>
    <dgm:pt modelId="{B855B550-F693-FD4B-A019-8F67F04A9F10}" type="pres">
      <dgm:prSet presAssocID="{39D51765-71A8-5148-9F26-B9B0006B72BF}" presName="Name8" presStyleCnt="0"/>
      <dgm:spPr/>
    </dgm:pt>
    <dgm:pt modelId="{942B16AB-527D-014D-8C1B-828DFC2C177D}" type="pres">
      <dgm:prSet presAssocID="{39D51765-71A8-5148-9F26-B9B0006B72BF}" presName="level" presStyleLbl="node1" presStyleIdx="0" presStyleCnt="3">
        <dgm:presLayoutVars>
          <dgm:chMax val="1"/>
          <dgm:bulletEnabled val="1"/>
        </dgm:presLayoutVars>
      </dgm:prSet>
      <dgm:spPr/>
    </dgm:pt>
    <dgm:pt modelId="{6E9430BC-FDBC-074C-B59C-627431B51202}" type="pres">
      <dgm:prSet presAssocID="{39D51765-71A8-5148-9F26-B9B0006B72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7A7CFD-C59C-7149-84DC-E2F0361015EE}" type="pres">
      <dgm:prSet presAssocID="{15A06BBC-CC92-5F42-A0D0-E747127B8AAE}" presName="Name8" presStyleCnt="0"/>
      <dgm:spPr/>
    </dgm:pt>
    <dgm:pt modelId="{A5CF7E17-585C-A24A-B24C-CF68D24904A2}" type="pres">
      <dgm:prSet presAssocID="{15A06BBC-CC92-5F42-A0D0-E747127B8AAE}" presName="level" presStyleLbl="node1" presStyleIdx="1" presStyleCnt="3">
        <dgm:presLayoutVars>
          <dgm:chMax val="1"/>
          <dgm:bulletEnabled val="1"/>
        </dgm:presLayoutVars>
      </dgm:prSet>
      <dgm:spPr/>
    </dgm:pt>
    <dgm:pt modelId="{BEFC79F4-4BF8-1549-8891-96A129C60F76}" type="pres">
      <dgm:prSet presAssocID="{15A06BBC-CC92-5F42-A0D0-E747127B8A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71A27B-889B-BA46-9B51-5190B5607874}" type="pres">
      <dgm:prSet presAssocID="{7805BA1B-C300-F44D-B293-6A5D6A0922C5}" presName="Name8" presStyleCnt="0"/>
      <dgm:spPr/>
    </dgm:pt>
    <dgm:pt modelId="{42424F95-7653-814A-8EAE-1F256A4F6E03}" type="pres">
      <dgm:prSet presAssocID="{7805BA1B-C300-F44D-B293-6A5D6A0922C5}" presName="level" presStyleLbl="node1" presStyleIdx="2" presStyleCnt="3">
        <dgm:presLayoutVars>
          <dgm:chMax val="1"/>
          <dgm:bulletEnabled val="1"/>
        </dgm:presLayoutVars>
      </dgm:prSet>
      <dgm:spPr/>
    </dgm:pt>
    <dgm:pt modelId="{EC3476AD-87A2-0847-B003-A7BF659A2B9B}" type="pres">
      <dgm:prSet presAssocID="{7805BA1B-C300-F44D-B293-6A5D6A0922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46AC400-75F9-4EBD-8BBB-2A35FDBC4587}" type="presOf" srcId="{7805BA1B-C300-F44D-B293-6A5D6A0922C5}" destId="{EC3476AD-87A2-0847-B003-A7BF659A2B9B}" srcOrd="1" destOrd="0" presId="urn:microsoft.com/office/officeart/2005/8/layout/pyramid1"/>
    <dgm:cxn modelId="{D8585726-F8E3-4BA6-97F9-795C0609B117}" type="presOf" srcId="{39D51765-71A8-5148-9F26-B9B0006B72BF}" destId="{6E9430BC-FDBC-074C-B59C-627431B51202}" srcOrd="1" destOrd="0" presId="urn:microsoft.com/office/officeart/2005/8/layout/pyramid1"/>
    <dgm:cxn modelId="{5A26762E-DC7F-BA4F-A215-2D357DC3B046}" srcId="{75F148C0-3A15-9C44-B0B7-0074195BAC77}" destId="{7805BA1B-C300-F44D-B293-6A5D6A0922C5}" srcOrd="2" destOrd="0" parTransId="{C1922C56-4300-494D-8C99-EFA627E86DC9}" sibTransId="{E4A3B0FB-688F-2648-BFB2-1368DCD07812}"/>
    <dgm:cxn modelId="{F061036B-EC89-4D90-A19D-C5ADB65B76F7}" type="presOf" srcId="{39D51765-71A8-5148-9F26-B9B0006B72BF}" destId="{942B16AB-527D-014D-8C1B-828DFC2C177D}" srcOrd="0" destOrd="0" presId="urn:microsoft.com/office/officeart/2005/8/layout/pyramid1"/>
    <dgm:cxn modelId="{83D66277-5228-45BD-A6A4-3D34861F92D0}" type="presOf" srcId="{7805BA1B-C300-F44D-B293-6A5D6A0922C5}" destId="{42424F95-7653-814A-8EAE-1F256A4F6E03}" srcOrd="0" destOrd="0" presId="urn:microsoft.com/office/officeart/2005/8/layout/pyramid1"/>
    <dgm:cxn modelId="{C05F3082-D028-42E3-81B9-76209869FBD5}" type="presOf" srcId="{15A06BBC-CC92-5F42-A0D0-E747127B8AAE}" destId="{A5CF7E17-585C-A24A-B24C-CF68D24904A2}" srcOrd="0" destOrd="0" presId="urn:microsoft.com/office/officeart/2005/8/layout/pyramid1"/>
    <dgm:cxn modelId="{49D1289C-3DA9-AD41-BC86-7F3950A68D4F}" srcId="{75F148C0-3A15-9C44-B0B7-0074195BAC77}" destId="{39D51765-71A8-5148-9F26-B9B0006B72BF}" srcOrd="0" destOrd="0" parTransId="{FC66748F-35C5-674D-A1A7-4A01A19BF272}" sibTransId="{BD3152EA-C23A-DC41-B496-8145C76C76FF}"/>
    <dgm:cxn modelId="{064767A2-F9C7-4144-A6C6-5D2300AFEBAE}" type="presOf" srcId="{15A06BBC-CC92-5F42-A0D0-E747127B8AAE}" destId="{BEFC79F4-4BF8-1549-8891-96A129C60F76}" srcOrd="1" destOrd="0" presId="urn:microsoft.com/office/officeart/2005/8/layout/pyramid1"/>
    <dgm:cxn modelId="{AEC21CA9-EBEF-4897-B8EF-63745DB20D1D}" type="presOf" srcId="{75F148C0-3A15-9C44-B0B7-0074195BAC77}" destId="{810625D3-7621-AA4D-944A-1F4B6A7C9E2B}" srcOrd="0" destOrd="0" presId="urn:microsoft.com/office/officeart/2005/8/layout/pyramid1"/>
    <dgm:cxn modelId="{506629FE-84CA-6349-A5EB-6B3BAC4BFB56}" srcId="{75F148C0-3A15-9C44-B0B7-0074195BAC77}" destId="{15A06BBC-CC92-5F42-A0D0-E747127B8AAE}" srcOrd="1" destOrd="0" parTransId="{76308B42-B775-1B41-ABC2-BCF60EA81974}" sibTransId="{A1801C65-9B9D-674D-A094-A797F587A76B}"/>
    <dgm:cxn modelId="{40C6284E-852E-44D4-9F76-18BA0940C4CE}" type="presParOf" srcId="{810625D3-7621-AA4D-944A-1F4B6A7C9E2B}" destId="{B855B550-F693-FD4B-A019-8F67F04A9F10}" srcOrd="0" destOrd="0" presId="urn:microsoft.com/office/officeart/2005/8/layout/pyramid1"/>
    <dgm:cxn modelId="{25EFA036-035E-4E2C-8D80-95393DC49A62}" type="presParOf" srcId="{B855B550-F693-FD4B-A019-8F67F04A9F10}" destId="{942B16AB-527D-014D-8C1B-828DFC2C177D}" srcOrd="0" destOrd="0" presId="urn:microsoft.com/office/officeart/2005/8/layout/pyramid1"/>
    <dgm:cxn modelId="{17F4683F-D024-4AD3-8409-52AE88D77318}" type="presParOf" srcId="{B855B550-F693-FD4B-A019-8F67F04A9F10}" destId="{6E9430BC-FDBC-074C-B59C-627431B51202}" srcOrd="1" destOrd="0" presId="urn:microsoft.com/office/officeart/2005/8/layout/pyramid1"/>
    <dgm:cxn modelId="{F7D39E38-2FD3-4546-867A-37922BE414C9}" type="presParOf" srcId="{810625D3-7621-AA4D-944A-1F4B6A7C9E2B}" destId="{5B7A7CFD-C59C-7149-84DC-E2F0361015EE}" srcOrd="1" destOrd="0" presId="urn:microsoft.com/office/officeart/2005/8/layout/pyramid1"/>
    <dgm:cxn modelId="{6E970416-AA08-4EC3-B713-8CD312E1E095}" type="presParOf" srcId="{5B7A7CFD-C59C-7149-84DC-E2F0361015EE}" destId="{A5CF7E17-585C-A24A-B24C-CF68D24904A2}" srcOrd="0" destOrd="0" presId="urn:microsoft.com/office/officeart/2005/8/layout/pyramid1"/>
    <dgm:cxn modelId="{498C8A5D-63D5-405E-8BE0-7241A534FD40}" type="presParOf" srcId="{5B7A7CFD-C59C-7149-84DC-E2F0361015EE}" destId="{BEFC79F4-4BF8-1549-8891-96A129C60F76}" srcOrd="1" destOrd="0" presId="urn:microsoft.com/office/officeart/2005/8/layout/pyramid1"/>
    <dgm:cxn modelId="{6B7E63F5-8352-4592-8B6B-B1D50E1AD16E}" type="presParOf" srcId="{810625D3-7621-AA4D-944A-1F4B6A7C9E2B}" destId="{AE71A27B-889B-BA46-9B51-5190B5607874}" srcOrd="2" destOrd="0" presId="urn:microsoft.com/office/officeart/2005/8/layout/pyramid1"/>
    <dgm:cxn modelId="{35C5F1EE-6EB2-4295-BBD5-1F202926BAA8}" type="presParOf" srcId="{AE71A27B-889B-BA46-9B51-5190B5607874}" destId="{42424F95-7653-814A-8EAE-1F256A4F6E03}" srcOrd="0" destOrd="0" presId="urn:microsoft.com/office/officeart/2005/8/layout/pyramid1"/>
    <dgm:cxn modelId="{3955D14E-0684-4560-8324-087B9275C728}" type="presParOf" srcId="{AE71A27B-889B-BA46-9B51-5190B5607874}" destId="{EC3476AD-87A2-0847-B003-A7BF659A2B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A9EA9-5AE1-5A46-8A13-70E52437D665}" type="doc">
      <dgm:prSet loTypeId="urn:microsoft.com/office/officeart/2005/8/layout/cycle7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9051B-370D-464B-A4A3-FADDC22389F7}">
      <dgm:prSet phldrT="[Text]"/>
      <dgm:spPr/>
      <dgm:t>
        <a:bodyPr/>
        <a:lstStyle/>
        <a:p>
          <a:r>
            <a:rPr lang="en-US" dirty="0"/>
            <a:t>Relation to therapist</a:t>
          </a:r>
        </a:p>
      </dgm:t>
    </dgm:pt>
    <dgm:pt modelId="{205384A3-0FF4-0A46-A50F-F6E5839B37FB}" type="parTrans" cxnId="{610CC367-E414-FA41-8918-48645FAD5BEC}">
      <dgm:prSet/>
      <dgm:spPr/>
      <dgm:t>
        <a:bodyPr/>
        <a:lstStyle/>
        <a:p>
          <a:endParaRPr lang="en-US"/>
        </a:p>
      </dgm:t>
    </dgm:pt>
    <dgm:pt modelId="{075CCCC6-A70A-9E42-BFB0-8B3FDB36CE15}" type="sibTrans" cxnId="{610CC367-E414-FA41-8918-48645FAD5BEC}">
      <dgm:prSet/>
      <dgm:spPr/>
      <dgm:t>
        <a:bodyPr/>
        <a:lstStyle/>
        <a:p>
          <a:endParaRPr lang="en-US"/>
        </a:p>
      </dgm:t>
    </dgm:pt>
    <dgm:pt modelId="{2D4D6159-166B-124C-93D7-9BB6BE18D86E}">
      <dgm:prSet phldrT="[Text]"/>
      <dgm:spPr/>
      <dgm:t>
        <a:bodyPr/>
        <a:lstStyle/>
        <a:p>
          <a:r>
            <a:rPr lang="en-US" dirty="0"/>
            <a:t>Current Relationships</a:t>
          </a:r>
        </a:p>
      </dgm:t>
    </dgm:pt>
    <dgm:pt modelId="{01940656-522E-7E43-9776-8FDDE29FB331}" type="parTrans" cxnId="{E118012E-37CC-CC45-8A54-1F788102EAB9}">
      <dgm:prSet/>
      <dgm:spPr/>
      <dgm:t>
        <a:bodyPr/>
        <a:lstStyle/>
        <a:p>
          <a:endParaRPr lang="en-US"/>
        </a:p>
      </dgm:t>
    </dgm:pt>
    <dgm:pt modelId="{B609D233-CC0C-F143-833D-878EC92DB869}" type="sibTrans" cxnId="{E118012E-37CC-CC45-8A54-1F788102EAB9}">
      <dgm:prSet/>
      <dgm:spPr/>
      <dgm:t>
        <a:bodyPr/>
        <a:lstStyle/>
        <a:p>
          <a:endParaRPr lang="en-US"/>
        </a:p>
      </dgm:t>
    </dgm:pt>
    <dgm:pt modelId="{283B77FC-D3A9-E047-8FA4-544071D19AD2}">
      <dgm:prSet phldrT="[Text]"/>
      <dgm:spPr/>
      <dgm:t>
        <a:bodyPr/>
        <a:lstStyle/>
        <a:p>
          <a:r>
            <a:rPr lang="en-US" dirty="0"/>
            <a:t>Early Relationships</a:t>
          </a:r>
        </a:p>
      </dgm:t>
    </dgm:pt>
    <dgm:pt modelId="{A9A55645-5C02-8046-9BB5-8379D67D65FE}" type="sibTrans" cxnId="{F4D915F6-1FD0-9D4B-A4AE-BF9E31812BF0}">
      <dgm:prSet/>
      <dgm:spPr/>
      <dgm:t>
        <a:bodyPr/>
        <a:lstStyle/>
        <a:p>
          <a:endParaRPr lang="en-US"/>
        </a:p>
      </dgm:t>
    </dgm:pt>
    <dgm:pt modelId="{4677808E-F2A6-7B4B-AF8B-A382B6432C2A}" type="parTrans" cxnId="{F4D915F6-1FD0-9D4B-A4AE-BF9E31812BF0}">
      <dgm:prSet/>
      <dgm:spPr/>
      <dgm:t>
        <a:bodyPr/>
        <a:lstStyle/>
        <a:p>
          <a:endParaRPr lang="en-US"/>
        </a:p>
      </dgm:t>
    </dgm:pt>
    <dgm:pt modelId="{3F8789FD-0800-D14A-9E0C-96242A341C0F}" type="pres">
      <dgm:prSet presAssocID="{5FDA9EA9-5AE1-5A46-8A13-70E52437D665}" presName="Name0" presStyleCnt="0">
        <dgm:presLayoutVars>
          <dgm:dir/>
          <dgm:resizeHandles val="exact"/>
        </dgm:presLayoutVars>
      </dgm:prSet>
      <dgm:spPr/>
    </dgm:pt>
    <dgm:pt modelId="{6D47D7BD-FD87-4646-BE1F-38797D618541}" type="pres">
      <dgm:prSet presAssocID="{283B77FC-D3A9-E047-8FA4-544071D19AD2}" presName="node" presStyleLbl="node1" presStyleIdx="0" presStyleCnt="3">
        <dgm:presLayoutVars>
          <dgm:bulletEnabled val="1"/>
        </dgm:presLayoutVars>
      </dgm:prSet>
      <dgm:spPr/>
    </dgm:pt>
    <dgm:pt modelId="{2A59B4E2-FC3F-5848-A2D2-F277BE18A213}" type="pres">
      <dgm:prSet presAssocID="{A9A55645-5C02-8046-9BB5-8379D67D65FE}" presName="sibTrans" presStyleLbl="sibTrans2D1" presStyleIdx="0" presStyleCnt="3"/>
      <dgm:spPr/>
    </dgm:pt>
    <dgm:pt modelId="{A6D3D664-2B6F-BC47-9B0B-B695B03624BF}" type="pres">
      <dgm:prSet presAssocID="{A9A55645-5C02-8046-9BB5-8379D67D65FE}" presName="connectorText" presStyleLbl="sibTrans2D1" presStyleIdx="0" presStyleCnt="3"/>
      <dgm:spPr/>
    </dgm:pt>
    <dgm:pt modelId="{43D200AF-D53B-CE41-A0A1-9E9BE34FB5F6}" type="pres">
      <dgm:prSet presAssocID="{5F19051B-370D-464B-A4A3-FADDC22389F7}" presName="node" presStyleLbl="node1" presStyleIdx="1" presStyleCnt="3">
        <dgm:presLayoutVars>
          <dgm:bulletEnabled val="1"/>
        </dgm:presLayoutVars>
      </dgm:prSet>
      <dgm:spPr/>
    </dgm:pt>
    <dgm:pt modelId="{4F6413AC-D9C2-8545-8C6E-F7E26C56EF24}" type="pres">
      <dgm:prSet presAssocID="{075CCCC6-A70A-9E42-BFB0-8B3FDB36CE15}" presName="sibTrans" presStyleLbl="sibTrans2D1" presStyleIdx="1" presStyleCnt="3"/>
      <dgm:spPr/>
    </dgm:pt>
    <dgm:pt modelId="{6E1A7970-2ABE-8944-BDFC-3CA96BC381B0}" type="pres">
      <dgm:prSet presAssocID="{075CCCC6-A70A-9E42-BFB0-8B3FDB36CE15}" presName="connectorText" presStyleLbl="sibTrans2D1" presStyleIdx="1" presStyleCnt="3"/>
      <dgm:spPr/>
    </dgm:pt>
    <dgm:pt modelId="{B20BB4B0-1101-6142-98E5-E352C23C47B1}" type="pres">
      <dgm:prSet presAssocID="{2D4D6159-166B-124C-93D7-9BB6BE18D86E}" presName="node" presStyleLbl="node1" presStyleIdx="2" presStyleCnt="3">
        <dgm:presLayoutVars>
          <dgm:bulletEnabled val="1"/>
        </dgm:presLayoutVars>
      </dgm:prSet>
      <dgm:spPr/>
    </dgm:pt>
    <dgm:pt modelId="{51D614F4-0696-604A-97C4-F10A07099A1C}" type="pres">
      <dgm:prSet presAssocID="{B609D233-CC0C-F143-833D-878EC92DB869}" presName="sibTrans" presStyleLbl="sibTrans2D1" presStyleIdx="2" presStyleCnt="3"/>
      <dgm:spPr/>
    </dgm:pt>
    <dgm:pt modelId="{AF9EA301-55A2-9A47-A498-26E4D990F538}" type="pres">
      <dgm:prSet presAssocID="{B609D233-CC0C-F143-833D-878EC92DB869}" presName="connectorText" presStyleLbl="sibTrans2D1" presStyleIdx="2" presStyleCnt="3"/>
      <dgm:spPr/>
    </dgm:pt>
  </dgm:ptLst>
  <dgm:cxnLst>
    <dgm:cxn modelId="{E8E0F607-5952-4D20-82B5-51F1FE9F8C04}" type="presOf" srcId="{2D4D6159-166B-124C-93D7-9BB6BE18D86E}" destId="{B20BB4B0-1101-6142-98E5-E352C23C47B1}" srcOrd="0" destOrd="0" presId="urn:microsoft.com/office/officeart/2005/8/layout/cycle7"/>
    <dgm:cxn modelId="{127AF329-C818-4DAF-AC90-0F4C793823E9}" type="presOf" srcId="{5FDA9EA9-5AE1-5A46-8A13-70E52437D665}" destId="{3F8789FD-0800-D14A-9E0C-96242A341C0F}" srcOrd="0" destOrd="0" presId="urn:microsoft.com/office/officeart/2005/8/layout/cycle7"/>
    <dgm:cxn modelId="{E118012E-37CC-CC45-8A54-1F788102EAB9}" srcId="{5FDA9EA9-5AE1-5A46-8A13-70E52437D665}" destId="{2D4D6159-166B-124C-93D7-9BB6BE18D86E}" srcOrd="2" destOrd="0" parTransId="{01940656-522E-7E43-9776-8FDDE29FB331}" sibTransId="{B609D233-CC0C-F143-833D-878EC92DB869}"/>
    <dgm:cxn modelId="{610CC367-E414-FA41-8918-48645FAD5BEC}" srcId="{5FDA9EA9-5AE1-5A46-8A13-70E52437D665}" destId="{5F19051B-370D-464B-A4A3-FADDC22389F7}" srcOrd="1" destOrd="0" parTransId="{205384A3-0FF4-0A46-A50F-F6E5839B37FB}" sibTransId="{075CCCC6-A70A-9E42-BFB0-8B3FDB36CE15}"/>
    <dgm:cxn modelId="{107DEB4B-BDB7-4FEC-9984-AA1A1E921974}" type="presOf" srcId="{075CCCC6-A70A-9E42-BFB0-8B3FDB36CE15}" destId="{4F6413AC-D9C2-8545-8C6E-F7E26C56EF24}" srcOrd="0" destOrd="0" presId="urn:microsoft.com/office/officeart/2005/8/layout/cycle7"/>
    <dgm:cxn modelId="{0D185253-8354-4255-82CE-4BBF69FBA1BA}" type="presOf" srcId="{5F19051B-370D-464B-A4A3-FADDC22389F7}" destId="{43D200AF-D53B-CE41-A0A1-9E9BE34FB5F6}" srcOrd="0" destOrd="0" presId="urn:microsoft.com/office/officeart/2005/8/layout/cycle7"/>
    <dgm:cxn modelId="{A0FB187D-08DE-4FB4-8D25-DE9F2691E411}" type="presOf" srcId="{B609D233-CC0C-F143-833D-878EC92DB869}" destId="{AF9EA301-55A2-9A47-A498-26E4D990F538}" srcOrd="1" destOrd="0" presId="urn:microsoft.com/office/officeart/2005/8/layout/cycle7"/>
    <dgm:cxn modelId="{26ADAA9C-882D-4E69-9F7C-9EE1CBB8ED3D}" type="presOf" srcId="{283B77FC-D3A9-E047-8FA4-544071D19AD2}" destId="{6D47D7BD-FD87-4646-BE1F-38797D618541}" srcOrd="0" destOrd="0" presId="urn:microsoft.com/office/officeart/2005/8/layout/cycle7"/>
    <dgm:cxn modelId="{8C7C05A3-D13C-4C1A-AE6E-CFDB0C83205F}" type="presOf" srcId="{075CCCC6-A70A-9E42-BFB0-8B3FDB36CE15}" destId="{6E1A7970-2ABE-8944-BDFC-3CA96BC381B0}" srcOrd="1" destOrd="0" presId="urn:microsoft.com/office/officeart/2005/8/layout/cycle7"/>
    <dgm:cxn modelId="{35AA22AE-3C8F-4CB6-A5BF-2B6FF9E5B763}" type="presOf" srcId="{A9A55645-5C02-8046-9BB5-8379D67D65FE}" destId="{2A59B4E2-FC3F-5848-A2D2-F277BE18A213}" srcOrd="0" destOrd="0" presId="urn:microsoft.com/office/officeart/2005/8/layout/cycle7"/>
    <dgm:cxn modelId="{8CCC5DBA-93F1-4709-8C30-B34969823451}" type="presOf" srcId="{B609D233-CC0C-F143-833D-878EC92DB869}" destId="{51D614F4-0696-604A-97C4-F10A07099A1C}" srcOrd="0" destOrd="0" presId="urn:microsoft.com/office/officeart/2005/8/layout/cycle7"/>
    <dgm:cxn modelId="{671BF8C8-8846-4594-B3E5-6A1693117C1F}" type="presOf" srcId="{A9A55645-5C02-8046-9BB5-8379D67D65FE}" destId="{A6D3D664-2B6F-BC47-9B0B-B695B03624BF}" srcOrd="1" destOrd="0" presId="urn:microsoft.com/office/officeart/2005/8/layout/cycle7"/>
    <dgm:cxn modelId="{F4D915F6-1FD0-9D4B-A4AE-BF9E31812BF0}" srcId="{5FDA9EA9-5AE1-5A46-8A13-70E52437D665}" destId="{283B77FC-D3A9-E047-8FA4-544071D19AD2}" srcOrd="0" destOrd="0" parTransId="{4677808E-F2A6-7B4B-AF8B-A382B6432C2A}" sibTransId="{A9A55645-5C02-8046-9BB5-8379D67D65FE}"/>
    <dgm:cxn modelId="{A61A3DB7-1F53-44E4-9C85-95869CA10CE8}" type="presParOf" srcId="{3F8789FD-0800-D14A-9E0C-96242A341C0F}" destId="{6D47D7BD-FD87-4646-BE1F-38797D618541}" srcOrd="0" destOrd="0" presId="urn:microsoft.com/office/officeart/2005/8/layout/cycle7"/>
    <dgm:cxn modelId="{8D92512B-0719-46EE-B932-816A7248E0EC}" type="presParOf" srcId="{3F8789FD-0800-D14A-9E0C-96242A341C0F}" destId="{2A59B4E2-FC3F-5848-A2D2-F277BE18A213}" srcOrd="1" destOrd="0" presId="urn:microsoft.com/office/officeart/2005/8/layout/cycle7"/>
    <dgm:cxn modelId="{AE02B804-DE0A-4201-B2E5-F9CDC7480FAA}" type="presParOf" srcId="{2A59B4E2-FC3F-5848-A2D2-F277BE18A213}" destId="{A6D3D664-2B6F-BC47-9B0B-B695B03624BF}" srcOrd="0" destOrd="0" presId="urn:microsoft.com/office/officeart/2005/8/layout/cycle7"/>
    <dgm:cxn modelId="{178BE9A7-C65E-4813-BB5D-094955F668BA}" type="presParOf" srcId="{3F8789FD-0800-D14A-9E0C-96242A341C0F}" destId="{43D200AF-D53B-CE41-A0A1-9E9BE34FB5F6}" srcOrd="2" destOrd="0" presId="urn:microsoft.com/office/officeart/2005/8/layout/cycle7"/>
    <dgm:cxn modelId="{3AF537B5-E087-414A-9237-0806CAC09BBE}" type="presParOf" srcId="{3F8789FD-0800-D14A-9E0C-96242A341C0F}" destId="{4F6413AC-D9C2-8545-8C6E-F7E26C56EF24}" srcOrd="3" destOrd="0" presId="urn:microsoft.com/office/officeart/2005/8/layout/cycle7"/>
    <dgm:cxn modelId="{6E039990-95BA-4A3E-AAF3-6081221E1539}" type="presParOf" srcId="{4F6413AC-D9C2-8545-8C6E-F7E26C56EF24}" destId="{6E1A7970-2ABE-8944-BDFC-3CA96BC381B0}" srcOrd="0" destOrd="0" presId="urn:microsoft.com/office/officeart/2005/8/layout/cycle7"/>
    <dgm:cxn modelId="{8F7981DC-3821-40BE-963B-F9B246C728A2}" type="presParOf" srcId="{3F8789FD-0800-D14A-9E0C-96242A341C0F}" destId="{B20BB4B0-1101-6142-98E5-E352C23C47B1}" srcOrd="4" destOrd="0" presId="urn:microsoft.com/office/officeart/2005/8/layout/cycle7"/>
    <dgm:cxn modelId="{04B7FE38-692A-4AD1-90F6-1DF1F8BA658D}" type="presParOf" srcId="{3F8789FD-0800-D14A-9E0C-96242A341C0F}" destId="{51D614F4-0696-604A-97C4-F10A07099A1C}" srcOrd="5" destOrd="0" presId="urn:microsoft.com/office/officeart/2005/8/layout/cycle7"/>
    <dgm:cxn modelId="{9C206CA1-3CF8-41F8-96AC-1DE4E061EFEC}" type="presParOf" srcId="{51D614F4-0696-604A-97C4-F10A07099A1C}" destId="{AF9EA301-55A2-9A47-A498-26E4D990F53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E6CEEE-3D28-5C41-A788-2200A19289AB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0460B-3025-3548-9438-679219527DAF}">
      <dgm:prSet phldrT="[Text]"/>
      <dgm:spPr/>
      <dgm:t>
        <a:bodyPr/>
        <a:lstStyle/>
        <a:p>
          <a:r>
            <a:rPr lang="en-US" dirty="0"/>
            <a:t>Family System</a:t>
          </a:r>
        </a:p>
      </dgm:t>
    </dgm:pt>
    <dgm:pt modelId="{806D479B-E941-B241-AA6F-592B6A20D0CD}" type="parTrans" cxnId="{3525ED03-7709-DB47-8946-6FBB2456F100}">
      <dgm:prSet/>
      <dgm:spPr/>
      <dgm:t>
        <a:bodyPr/>
        <a:lstStyle/>
        <a:p>
          <a:endParaRPr lang="en-US"/>
        </a:p>
      </dgm:t>
    </dgm:pt>
    <dgm:pt modelId="{824B9FF6-CAF0-A346-9D5B-49E3D48F3484}" type="sibTrans" cxnId="{3525ED03-7709-DB47-8946-6FBB2456F100}">
      <dgm:prSet/>
      <dgm:spPr/>
      <dgm:t>
        <a:bodyPr/>
        <a:lstStyle/>
        <a:p>
          <a:endParaRPr lang="en-US"/>
        </a:p>
      </dgm:t>
    </dgm:pt>
    <dgm:pt modelId="{7EC770C8-1DBD-364E-883E-E1FBE3CF3521}">
      <dgm:prSet phldrT="[Text]"/>
      <dgm:spPr/>
      <dgm:t>
        <a:bodyPr/>
        <a:lstStyle/>
        <a:p>
          <a:r>
            <a:rPr lang="en-US" dirty="0"/>
            <a:t>Mother</a:t>
          </a:r>
        </a:p>
      </dgm:t>
    </dgm:pt>
    <dgm:pt modelId="{ED7DEBBD-40E5-E345-829E-262C27270BE5}" type="parTrans" cxnId="{A9593A3B-2C8B-7D4F-8F5B-C425635AF95D}">
      <dgm:prSet/>
      <dgm:spPr/>
      <dgm:t>
        <a:bodyPr/>
        <a:lstStyle/>
        <a:p>
          <a:endParaRPr lang="en-US"/>
        </a:p>
      </dgm:t>
    </dgm:pt>
    <dgm:pt modelId="{9BE94E8A-765E-6C46-B227-3DEDC51E01B3}" type="sibTrans" cxnId="{A9593A3B-2C8B-7D4F-8F5B-C425635AF95D}">
      <dgm:prSet/>
      <dgm:spPr/>
      <dgm:t>
        <a:bodyPr/>
        <a:lstStyle/>
        <a:p>
          <a:endParaRPr lang="en-US"/>
        </a:p>
      </dgm:t>
    </dgm:pt>
    <dgm:pt modelId="{0C7C7DDD-E000-8E44-9F5C-F5FFD43FB519}">
      <dgm:prSet phldrT="[Text]"/>
      <dgm:spPr/>
      <dgm:t>
        <a:bodyPr/>
        <a:lstStyle/>
        <a:p>
          <a:r>
            <a:rPr lang="en-US" dirty="0"/>
            <a:t>Son</a:t>
          </a:r>
        </a:p>
      </dgm:t>
    </dgm:pt>
    <dgm:pt modelId="{0AD3EC26-530E-D74E-8402-D3F595C0D933}" type="parTrans" cxnId="{CA3CD7DF-6FA9-BD45-8A56-FC6E88A53E5B}">
      <dgm:prSet/>
      <dgm:spPr/>
      <dgm:t>
        <a:bodyPr/>
        <a:lstStyle/>
        <a:p>
          <a:endParaRPr lang="en-US"/>
        </a:p>
      </dgm:t>
    </dgm:pt>
    <dgm:pt modelId="{0548F851-9F09-F848-BEC6-4A72E1042A29}" type="sibTrans" cxnId="{CA3CD7DF-6FA9-BD45-8A56-FC6E88A53E5B}">
      <dgm:prSet/>
      <dgm:spPr/>
      <dgm:t>
        <a:bodyPr/>
        <a:lstStyle/>
        <a:p>
          <a:endParaRPr lang="en-US"/>
        </a:p>
      </dgm:t>
    </dgm:pt>
    <dgm:pt modelId="{D08245AF-1DBB-3547-AB3B-B10303F9A645}">
      <dgm:prSet phldrT="[Text]"/>
      <dgm:spPr/>
      <dgm:t>
        <a:bodyPr/>
        <a:lstStyle/>
        <a:p>
          <a:r>
            <a:rPr lang="en-US" dirty="0"/>
            <a:t>Daughter</a:t>
          </a:r>
        </a:p>
      </dgm:t>
    </dgm:pt>
    <dgm:pt modelId="{7DE1833C-A341-974C-8DB9-26D0F5B46706}" type="parTrans" cxnId="{1DFC827B-D474-714D-A323-F8030BD68E12}">
      <dgm:prSet/>
      <dgm:spPr/>
      <dgm:t>
        <a:bodyPr/>
        <a:lstStyle/>
        <a:p>
          <a:endParaRPr lang="en-US"/>
        </a:p>
      </dgm:t>
    </dgm:pt>
    <dgm:pt modelId="{BE20FA91-4503-7B48-BA1D-865CAA943DD0}" type="sibTrans" cxnId="{1DFC827B-D474-714D-A323-F8030BD68E12}">
      <dgm:prSet/>
      <dgm:spPr/>
      <dgm:t>
        <a:bodyPr/>
        <a:lstStyle/>
        <a:p>
          <a:endParaRPr lang="en-US"/>
        </a:p>
      </dgm:t>
    </dgm:pt>
    <dgm:pt modelId="{2356793C-9BEB-F64E-A278-620C8693579B}">
      <dgm:prSet phldrT="[Text]"/>
      <dgm:spPr/>
      <dgm:t>
        <a:bodyPr/>
        <a:lstStyle/>
        <a:p>
          <a:r>
            <a:rPr lang="en-US" dirty="0"/>
            <a:t>Father</a:t>
          </a:r>
        </a:p>
      </dgm:t>
    </dgm:pt>
    <dgm:pt modelId="{6798E596-F0B7-EA4E-B62C-4AD6E8E3FF42}" type="parTrans" cxnId="{3A99280A-5D82-9B4C-BE71-1D13FDE78441}">
      <dgm:prSet/>
      <dgm:spPr/>
      <dgm:t>
        <a:bodyPr/>
        <a:lstStyle/>
        <a:p>
          <a:endParaRPr lang="en-US"/>
        </a:p>
      </dgm:t>
    </dgm:pt>
    <dgm:pt modelId="{E5CD304E-D566-4249-BC95-9A7D7590DF9D}" type="sibTrans" cxnId="{3A99280A-5D82-9B4C-BE71-1D13FDE78441}">
      <dgm:prSet/>
      <dgm:spPr/>
      <dgm:t>
        <a:bodyPr/>
        <a:lstStyle/>
        <a:p>
          <a:endParaRPr lang="en-US"/>
        </a:p>
      </dgm:t>
    </dgm:pt>
    <dgm:pt modelId="{EA40CC45-94E8-7148-8599-8507B713434A}" type="pres">
      <dgm:prSet presAssocID="{C5E6CEEE-3D28-5C41-A788-2200A19289A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ACCF99-069B-CD4C-B6F7-CE98BA162E55}" type="pres">
      <dgm:prSet presAssocID="{E140460B-3025-3548-9438-679219527DAF}" presName="centerShape" presStyleLbl="node0" presStyleIdx="0" presStyleCnt="1"/>
      <dgm:spPr/>
    </dgm:pt>
    <dgm:pt modelId="{7486F117-DD55-414A-BC9D-58EB2324089C}" type="pres">
      <dgm:prSet presAssocID="{ED7DEBBD-40E5-E345-829E-262C27270BE5}" presName="Name9" presStyleLbl="parChTrans1D2" presStyleIdx="0" presStyleCnt="4"/>
      <dgm:spPr/>
    </dgm:pt>
    <dgm:pt modelId="{E03A6A88-BBF0-B84E-8507-7630C5BC3DBA}" type="pres">
      <dgm:prSet presAssocID="{ED7DEBBD-40E5-E345-829E-262C27270BE5}" presName="connTx" presStyleLbl="parChTrans1D2" presStyleIdx="0" presStyleCnt="4"/>
      <dgm:spPr/>
    </dgm:pt>
    <dgm:pt modelId="{836126FF-BA2A-F643-8CA3-016318436053}" type="pres">
      <dgm:prSet presAssocID="{7EC770C8-1DBD-364E-883E-E1FBE3CF3521}" presName="node" presStyleLbl="node1" presStyleIdx="0" presStyleCnt="4">
        <dgm:presLayoutVars>
          <dgm:bulletEnabled val="1"/>
        </dgm:presLayoutVars>
      </dgm:prSet>
      <dgm:spPr/>
    </dgm:pt>
    <dgm:pt modelId="{25F6A293-953A-2846-A59B-8942FB2FE050}" type="pres">
      <dgm:prSet presAssocID="{0AD3EC26-530E-D74E-8402-D3F595C0D933}" presName="Name9" presStyleLbl="parChTrans1D2" presStyleIdx="1" presStyleCnt="4"/>
      <dgm:spPr/>
    </dgm:pt>
    <dgm:pt modelId="{19F36EA4-6810-F645-96B0-B7838E53DCB2}" type="pres">
      <dgm:prSet presAssocID="{0AD3EC26-530E-D74E-8402-D3F595C0D933}" presName="connTx" presStyleLbl="parChTrans1D2" presStyleIdx="1" presStyleCnt="4"/>
      <dgm:spPr/>
    </dgm:pt>
    <dgm:pt modelId="{5730656D-8D31-DA44-95CE-DDC07FD3E343}" type="pres">
      <dgm:prSet presAssocID="{0C7C7DDD-E000-8E44-9F5C-F5FFD43FB519}" presName="node" presStyleLbl="node1" presStyleIdx="1" presStyleCnt="4">
        <dgm:presLayoutVars>
          <dgm:bulletEnabled val="1"/>
        </dgm:presLayoutVars>
      </dgm:prSet>
      <dgm:spPr/>
    </dgm:pt>
    <dgm:pt modelId="{99F343E9-4115-B54A-9216-CBBC81000E5D}" type="pres">
      <dgm:prSet presAssocID="{7DE1833C-A341-974C-8DB9-26D0F5B46706}" presName="Name9" presStyleLbl="parChTrans1D2" presStyleIdx="2" presStyleCnt="4"/>
      <dgm:spPr/>
    </dgm:pt>
    <dgm:pt modelId="{87D3110A-FA3C-9645-B2DE-C17C9DCFC489}" type="pres">
      <dgm:prSet presAssocID="{7DE1833C-A341-974C-8DB9-26D0F5B46706}" presName="connTx" presStyleLbl="parChTrans1D2" presStyleIdx="2" presStyleCnt="4"/>
      <dgm:spPr/>
    </dgm:pt>
    <dgm:pt modelId="{6999A81A-24AC-2C44-92E6-9C29F0234354}" type="pres">
      <dgm:prSet presAssocID="{D08245AF-1DBB-3547-AB3B-B10303F9A645}" presName="node" presStyleLbl="node1" presStyleIdx="2" presStyleCnt="4">
        <dgm:presLayoutVars>
          <dgm:bulletEnabled val="1"/>
        </dgm:presLayoutVars>
      </dgm:prSet>
      <dgm:spPr/>
    </dgm:pt>
    <dgm:pt modelId="{0150F840-C61C-694C-99E4-0853267B3087}" type="pres">
      <dgm:prSet presAssocID="{6798E596-F0B7-EA4E-B62C-4AD6E8E3FF42}" presName="Name9" presStyleLbl="parChTrans1D2" presStyleIdx="3" presStyleCnt="4"/>
      <dgm:spPr/>
    </dgm:pt>
    <dgm:pt modelId="{00B4C3B3-BFB6-8242-A0F3-AE500CFB2164}" type="pres">
      <dgm:prSet presAssocID="{6798E596-F0B7-EA4E-B62C-4AD6E8E3FF42}" presName="connTx" presStyleLbl="parChTrans1D2" presStyleIdx="3" presStyleCnt="4"/>
      <dgm:spPr/>
    </dgm:pt>
    <dgm:pt modelId="{273FEC8B-14F3-7F45-861F-3591394A9349}" type="pres">
      <dgm:prSet presAssocID="{2356793C-9BEB-F64E-A278-620C8693579B}" presName="node" presStyleLbl="node1" presStyleIdx="3" presStyleCnt="4">
        <dgm:presLayoutVars>
          <dgm:bulletEnabled val="1"/>
        </dgm:presLayoutVars>
      </dgm:prSet>
      <dgm:spPr/>
    </dgm:pt>
  </dgm:ptLst>
  <dgm:cxnLst>
    <dgm:cxn modelId="{64B2EE01-B31F-4394-8881-2AA48890099E}" type="presOf" srcId="{2356793C-9BEB-F64E-A278-620C8693579B}" destId="{273FEC8B-14F3-7F45-861F-3591394A9349}" srcOrd="0" destOrd="0" presId="urn:microsoft.com/office/officeart/2005/8/layout/radial1"/>
    <dgm:cxn modelId="{3525ED03-7709-DB47-8946-6FBB2456F100}" srcId="{C5E6CEEE-3D28-5C41-A788-2200A19289AB}" destId="{E140460B-3025-3548-9438-679219527DAF}" srcOrd="0" destOrd="0" parTransId="{806D479B-E941-B241-AA6F-592B6A20D0CD}" sibTransId="{824B9FF6-CAF0-A346-9D5B-49E3D48F3484}"/>
    <dgm:cxn modelId="{3A99280A-5D82-9B4C-BE71-1D13FDE78441}" srcId="{E140460B-3025-3548-9438-679219527DAF}" destId="{2356793C-9BEB-F64E-A278-620C8693579B}" srcOrd="3" destOrd="0" parTransId="{6798E596-F0B7-EA4E-B62C-4AD6E8E3FF42}" sibTransId="{E5CD304E-D566-4249-BC95-9A7D7590DF9D}"/>
    <dgm:cxn modelId="{63E0F00F-9878-4587-A479-1B3369C9123E}" type="presOf" srcId="{ED7DEBBD-40E5-E345-829E-262C27270BE5}" destId="{E03A6A88-BBF0-B84E-8507-7630C5BC3DBA}" srcOrd="1" destOrd="0" presId="urn:microsoft.com/office/officeart/2005/8/layout/radial1"/>
    <dgm:cxn modelId="{EAC7DA16-381D-4714-A092-EEBAD946FE1C}" type="presOf" srcId="{7DE1833C-A341-974C-8DB9-26D0F5B46706}" destId="{99F343E9-4115-B54A-9216-CBBC81000E5D}" srcOrd="0" destOrd="0" presId="urn:microsoft.com/office/officeart/2005/8/layout/radial1"/>
    <dgm:cxn modelId="{A9593A3B-2C8B-7D4F-8F5B-C425635AF95D}" srcId="{E140460B-3025-3548-9438-679219527DAF}" destId="{7EC770C8-1DBD-364E-883E-E1FBE3CF3521}" srcOrd="0" destOrd="0" parTransId="{ED7DEBBD-40E5-E345-829E-262C27270BE5}" sibTransId="{9BE94E8A-765E-6C46-B227-3DEDC51E01B3}"/>
    <dgm:cxn modelId="{07B2E863-A3F4-4583-8084-50C738FB23FE}" type="presOf" srcId="{E140460B-3025-3548-9438-679219527DAF}" destId="{A9ACCF99-069B-CD4C-B6F7-CE98BA162E55}" srcOrd="0" destOrd="0" presId="urn:microsoft.com/office/officeart/2005/8/layout/radial1"/>
    <dgm:cxn modelId="{83BC5846-0882-4871-869F-1527395DFC2C}" type="presOf" srcId="{7EC770C8-1DBD-364E-883E-E1FBE3CF3521}" destId="{836126FF-BA2A-F643-8CA3-016318436053}" srcOrd="0" destOrd="0" presId="urn:microsoft.com/office/officeart/2005/8/layout/radial1"/>
    <dgm:cxn modelId="{23B13A6B-397E-413A-9D6E-D96A91CDCB3D}" type="presOf" srcId="{7DE1833C-A341-974C-8DB9-26D0F5B46706}" destId="{87D3110A-FA3C-9645-B2DE-C17C9DCFC489}" srcOrd="1" destOrd="0" presId="urn:microsoft.com/office/officeart/2005/8/layout/radial1"/>
    <dgm:cxn modelId="{1AB48E4C-E568-43B8-B401-78C8F26178D9}" type="presOf" srcId="{6798E596-F0B7-EA4E-B62C-4AD6E8E3FF42}" destId="{00B4C3B3-BFB6-8242-A0F3-AE500CFB2164}" srcOrd="1" destOrd="0" presId="urn:microsoft.com/office/officeart/2005/8/layout/radial1"/>
    <dgm:cxn modelId="{05563950-B55A-4088-AFE6-8C9115CFF444}" type="presOf" srcId="{ED7DEBBD-40E5-E345-829E-262C27270BE5}" destId="{7486F117-DD55-414A-BC9D-58EB2324089C}" srcOrd="0" destOrd="0" presId="urn:microsoft.com/office/officeart/2005/8/layout/radial1"/>
    <dgm:cxn modelId="{1A2A5D54-D4F8-4499-A674-3E6F68AFA002}" type="presOf" srcId="{6798E596-F0B7-EA4E-B62C-4AD6E8E3FF42}" destId="{0150F840-C61C-694C-99E4-0853267B3087}" srcOrd="0" destOrd="0" presId="urn:microsoft.com/office/officeart/2005/8/layout/radial1"/>
    <dgm:cxn modelId="{1DFC827B-D474-714D-A323-F8030BD68E12}" srcId="{E140460B-3025-3548-9438-679219527DAF}" destId="{D08245AF-1DBB-3547-AB3B-B10303F9A645}" srcOrd="2" destOrd="0" parTransId="{7DE1833C-A341-974C-8DB9-26D0F5B46706}" sibTransId="{BE20FA91-4503-7B48-BA1D-865CAA943DD0}"/>
    <dgm:cxn modelId="{0B812986-B15C-4820-A4A9-EDDF34A6298B}" type="presOf" srcId="{0AD3EC26-530E-D74E-8402-D3F595C0D933}" destId="{25F6A293-953A-2846-A59B-8942FB2FE050}" srcOrd="0" destOrd="0" presId="urn:microsoft.com/office/officeart/2005/8/layout/radial1"/>
    <dgm:cxn modelId="{EE75ED92-591A-4317-AAB4-BFA8572C4CEA}" type="presOf" srcId="{D08245AF-1DBB-3547-AB3B-B10303F9A645}" destId="{6999A81A-24AC-2C44-92E6-9C29F0234354}" srcOrd="0" destOrd="0" presId="urn:microsoft.com/office/officeart/2005/8/layout/radial1"/>
    <dgm:cxn modelId="{40100DA6-E012-4BD9-A5C3-ED18C05F9614}" type="presOf" srcId="{0AD3EC26-530E-D74E-8402-D3F595C0D933}" destId="{19F36EA4-6810-F645-96B0-B7838E53DCB2}" srcOrd="1" destOrd="0" presId="urn:microsoft.com/office/officeart/2005/8/layout/radial1"/>
    <dgm:cxn modelId="{61F512AC-CCD1-43E7-934E-7D9C115F2E52}" type="presOf" srcId="{0C7C7DDD-E000-8E44-9F5C-F5FFD43FB519}" destId="{5730656D-8D31-DA44-95CE-DDC07FD3E343}" srcOrd="0" destOrd="0" presId="urn:microsoft.com/office/officeart/2005/8/layout/radial1"/>
    <dgm:cxn modelId="{AEC499C8-C663-49B0-A172-529EF7927983}" type="presOf" srcId="{C5E6CEEE-3D28-5C41-A788-2200A19289AB}" destId="{EA40CC45-94E8-7148-8599-8507B713434A}" srcOrd="0" destOrd="0" presId="urn:microsoft.com/office/officeart/2005/8/layout/radial1"/>
    <dgm:cxn modelId="{CA3CD7DF-6FA9-BD45-8A56-FC6E88A53E5B}" srcId="{E140460B-3025-3548-9438-679219527DAF}" destId="{0C7C7DDD-E000-8E44-9F5C-F5FFD43FB519}" srcOrd="1" destOrd="0" parTransId="{0AD3EC26-530E-D74E-8402-D3F595C0D933}" sibTransId="{0548F851-9F09-F848-BEC6-4A72E1042A29}"/>
    <dgm:cxn modelId="{76170F50-75B8-4B5E-AC0F-48F2A3303420}" type="presParOf" srcId="{EA40CC45-94E8-7148-8599-8507B713434A}" destId="{A9ACCF99-069B-CD4C-B6F7-CE98BA162E55}" srcOrd="0" destOrd="0" presId="urn:microsoft.com/office/officeart/2005/8/layout/radial1"/>
    <dgm:cxn modelId="{9409342A-4BFA-4CB7-9F90-4208720466F8}" type="presParOf" srcId="{EA40CC45-94E8-7148-8599-8507B713434A}" destId="{7486F117-DD55-414A-BC9D-58EB2324089C}" srcOrd="1" destOrd="0" presId="urn:microsoft.com/office/officeart/2005/8/layout/radial1"/>
    <dgm:cxn modelId="{84EC5162-F12B-433B-B1BB-000A6D5C4922}" type="presParOf" srcId="{7486F117-DD55-414A-BC9D-58EB2324089C}" destId="{E03A6A88-BBF0-B84E-8507-7630C5BC3DBA}" srcOrd="0" destOrd="0" presId="urn:microsoft.com/office/officeart/2005/8/layout/radial1"/>
    <dgm:cxn modelId="{9069131C-E089-4778-B014-88E59AE86491}" type="presParOf" srcId="{EA40CC45-94E8-7148-8599-8507B713434A}" destId="{836126FF-BA2A-F643-8CA3-016318436053}" srcOrd="2" destOrd="0" presId="urn:microsoft.com/office/officeart/2005/8/layout/radial1"/>
    <dgm:cxn modelId="{7D447A22-D1AD-482C-BEB8-2E5530686385}" type="presParOf" srcId="{EA40CC45-94E8-7148-8599-8507B713434A}" destId="{25F6A293-953A-2846-A59B-8942FB2FE050}" srcOrd="3" destOrd="0" presId="urn:microsoft.com/office/officeart/2005/8/layout/radial1"/>
    <dgm:cxn modelId="{91135194-E19D-4ECC-9011-194DBA6B6AE7}" type="presParOf" srcId="{25F6A293-953A-2846-A59B-8942FB2FE050}" destId="{19F36EA4-6810-F645-96B0-B7838E53DCB2}" srcOrd="0" destOrd="0" presId="urn:microsoft.com/office/officeart/2005/8/layout/radial1"/>
    <dgm:cxn modelId="{7D5571FE-D01E-486F-B73C-E31995747D2A}" type="presParOf" srcId="{EA40CC45-94E8-7148-8599-8507B713434A}" destId="{5730656D-8D31-DA44-95CE-DDC07FD3E343}" srcOrd="4" destOrd="0" presId="urn:microsoft.com/office/officeart/2005/8/layout/radial1"/>
    <dgm:cxn modelId="{B8CE2806-9E48-43C0-ABDC-456CF9CFDE6D}" type="presParOf" srcId="{EA40CC45-94E8-7148-8599-8507B713434A}" destId="{99F343E9-4115-B54A-9216-CBBC81000E5D}" srcOrd="5" destOrd="0" presId="urn:microsoft.com/office/officeart/2005/8/layout/radial1"/>
    <dgm:cxn modelId="{43B3DD1B-F370-4D8D-B5E6-53E24C013C23}" type="presParOf" srcId="{99F343E9-4115-B54A-9216-CBBC81000E5D}" destId="{87D3110A-FA3C-9645-B2DE-C17C9DCFC489}" srcOrd="0" destOrd="0" presId="urn:microsoft.com/office/officeart/2005/8/layout/radial1"/>
    <dgm:cxn modelId="{AAB0754E-28AB-4BD4-BF01-79E4BD98D4B2}" type="presParOf" srcId="{EA40CC45-94E8-7148-8599-8507B713434A}" destId="{6999A81A-24AC-2C44-92E6-9C29F0234354}" srcOrd="6" destOrd="0" presId="urn:microsoft.com/office/officeart/2005/8/layout/radial1"/>
    <dgm:cxn modelId="{BBC71122-625F-479C-9E96-B69C41F3DB52}" type="presParOf" srcId="{EA40CC45-94E8-7148-8599-8507B713434A}" destId="{0150F840-C61C-694C-99E4-0853267B3087}" srcOrd="7" destOrd="0" presId="urn:microsoft.com/office/officeart/2005/8/layout/radial1"/>
    <dgm:cxn modelId="{1C2DD2FE-2CC6-44FE-AF70-7F7E1E0B929A}" type="presParOf" srcId="{0150F840-C61C-694C-99E4-0853267B3087}" destId="{00B4C3B3-BFB6-8242-A0F3-AE500CFB2164}" srcOrd="0" destOrd="0" presId="urn:microsoft.com/office/officeart/2005/8/layout/radial1"/>
    <dgm:cxn modelId="{771CA84A-1F00-4F5D-92D5-860B8FC6A7EE}" type="presParOf" srcId="{EA40CC45-94E8-7148-8599-8507B713434A}" destId="{273FEC8B-14F3-7F45-861F-3591394A934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30455E-B9E3-CC49-AACB-5F62A2D88775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EEEFF-B100-A842-A5CD-5EFE1231A4E9}">
      <dgm:prSet phldrT="[Text]"/>
      <dgm:spPr/>
      <dgm:t>
        <a:bodyPr/>
        <a:lstStyle/>
        <a:p>
          <a:r>
            <a:rPr lang="en-US" dirty="0"/>
            <a:t>Clinical System</a:t>
          </a:r>
        </a:p>
      </dgm:t>
    </dgm:pt>
    <dgm:pt modelId="{B1FBB479-A3B7-724F-B998-3CF58246D9D9}" type="parTrans" cxnId="{55FC26E3-0A49-0F40-A2B2-BD521BACEE81}">
      <dgm:prSet/>
      <dgm:spPr/>
      <dgm:t>
        <a:bodyPr/>
        <a:lstStyle/>
        <a:p>
          <a:endParaRPr lang="en-US"/>
        </a:p>
      </dgm:t>
    </dgm:pt>
    <dgm:pt modelId="{2A634C43-587E-7A47-B7EB-9AA2C4185DA9}" type="sibTrans" cxnId="{55FC26E3-0A49-0F40-A2B2-BD521BACEE81}">
      <dgm:prSet/>
      <dgm:spPr/>
      <dgm:t>
        <a:bodyPr/>
        <a:lstStyle/>
        <a:p>
          <a:endParaRPr lang="en-US"/>
        </a:p>
      </dgm:t>
    </dgm:pt>
    <dgm:pt modelId="{5FE3F651-48A5-7844-BF4D-D1A46558E854}">
      <dgm:prSet phldrT="[Text]"/>
      <dgm:spPr/>
      <dgm:t>
        <a:bodyPr/>
        <a:lstStyle/>
        <a:p>
          <a:r>
            <a:rPr lang="en-US" dirty="0"/>
            <a:t>Patient</a:t>
          </a:r>
        </a:p>
      </dgm:t>
    </dgm:pt>
    <dgm:pt modelId="{042FFCE8-98CD-3341-9E3D-7E9FAA33E8E8}" type="parTrans" cxnId="{50BA0D43-7386-D047-9A73-2FC8160D9C2E}">
      <dgm:prSet/>
      <dgm:spPr/>
      <dgm:t>
        <a:bodyPr/>
        <a:lstStyle/>
        <a:p>
          <a:endParaRPr lang="en-US"/>
        </a:p>
      </dgm:t>
    </dgm:pt>
    <dgm:pt modelId="{734756F4-6C52-BF4E-A381-31A734CBD121}" type="sibTrans" cxnId="{50BA0D43-7386-D047-9A73-2FC8160D9C2E}">
      <dgm:prSet/>
      <dgm:spPr/>
      <dgm:t>
        <a:bodyPr/>
        <a:lstStyle/>
        <a:p>
          <a:endParaRPr lang="en-US"/>
        </a:p>
      </dgm:t>
    </dgm:pt>
    <dgm:pt modelId="{DD728830-16E7-DD42-A860-A85591BA6AF9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65BEEBB3-BFCF-4249-8446-D72B16A626E4}" type="parTrans" cxnId="{637A90C8-3848-7441-B18D-D6E145A11142}">
      <dgm:prSet/>
      <dgm:spPr/>
      <dgm:t>
        <a:bodyPr/>
        <a:lstStyle/>
        <a:p>
          <a:endParaRPr lang="en-US"/>
        </a:p>
      </dgm:t>
    </dgm:pt>
    <dgm:pt modelId="{C668397E-BDF8-FC4F-82CE-4AF0E1F3DB4F}" type="sibTrans" cxnId="{637A90C8-3848-7441-B18D-D6E145A11142}">
      <dgm:prSet/>
      <dgm:spPr/>
      <dgm:t>
        <a:bodyPr/>
        <a:lstStyle/>
        <a:p>
          <a:endParaRPr lang="en-US"/>
        </a:p>
      </dgm:t>
    </dgm:pt>
    <dgm:pt modelId="{5ABCB38F-AF01-0E45-8F45-9F39C32449E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FB5CFF2E-EA68-5946-A585-1E8B1CECA980}" type="parTrans" cxnId="{FAFCDCD0-1265-2444-A4C5-4607215E87DA}">
      <dgm:prSet/>
      <dgm:spPr/>
      <dgm:t>
        <a:bodyPr/>
        <a:lstStyle/>
        <a:p>
          <a:endParaRPr lang="en-US"/>
        </a:p>
      </dgm:t>
    </dgm:pt>
    <dgm:pt modelId="{20030D3B-2BA4-BC42-9495-8F6E5AFE9AE7}" type="sibTrans" cxnId="{FAFCDCD0-1265-2444-A4C5-4607215E87DA}">
      <dgm:prSet/>
      <dgm:spPr/>
      <dgm:t>
        <a:bodyPr/>
        <a:lstStyle/>
        <a:p>
          <a:endParaRPr lang="en-US"/>
        </a:p>
      </dgm:t>
    </dgm:pt>
    <dgm:pt modelId="{ADB024D6-79B1-2746-811E-3B2338043C9A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3925D373-D923-3042-A50D-59D3AD946DF2}" type="parTrans" cxnId="{1382D53B-2B26-484C-BD9B-E9954F85C1F8}">
      <dgm:prSet/>
      <dgm:spPr/>
      <dgm:t>
        <a:bodyPr/>
        <a:lstStyle/>
        <a:p>
          <a:endParaRPr lang="en-US"/>
        </a:p>
      </dgm:t>
    </dgm:pt>
    <dgm:pt modelId="{B072EE01-2CAF-5841-BF2D-614AE2DD39C7}" type="sibTrans" cxnId="{1382D53B-2B26-484C-BD9B-E9954F85C1F8}">
      <dgm:prSet/>
      <dgm:spPr/>
      <dgm:t>
        <a:bodyPr/>
        <a:lstStyle/>
        <a:p>
          <a:endParaRPr lang="en-US"/>
        </a:p>
      </dgm:t>
    </dgm:pt>
    <dgm:pt modelId="{00EB2C43-5A58-7241-9BA6-8E2AAEC85B75}">
      <dgm:prSet phldrT="[Text]"/>
      <dgm:spPr/>
      <dgm:t>
        <a:bodyPr/>
        <a:lstStyle/>
        <a:p>
          <a:r>
            <a:rPr lang="en-US" dirty="0"/>
            <a:t>Care team</a:t>
          </a:r>
        </a:p>
      </dgm:t>
    </dgm:pt>
    <dgm:pt modelId="{66ABF238-E734-F64C-9AED-8FAFA5B4D228}" type="parTrans" cxnId="{799470D4-D266-614B-B305-CA02C44F3E48}">
      <dgm:prSet/>
      <dgm:spPr/>
      <dgm:t>
        <a:bodyPr/>
        <a:lstStyle/>
        <a:p>
          <a:endParaRPr lang="en-US"/>
        </a:p>
      </dgm:t>
    </dgm:pt>
    <dgm:pt modelId="{A90B7AAD-476F-7245-BDE5-7211FFAB21E4}" type="sibTrans" cxnId="{799470D4-D266-614B-B305-CA02C44F3E48}">
      <dgm:prSet/>
      <dgm:spPr/>
    </dgm:pt>
    <dgm:pt modelId="{8144601C-1E62-EE42-90F2-BC4A7F5AC72A}" type="pres">
      <dgm:prSet presAssocID="{C230455E-B9E3-CC49-AACB-5F62A2D8877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45A702-3B05-DA40-9B9B-A51D9E08C176}" type="pres">
      <dgm:prSet presAssocID="{3DCEEEFF-B100-A842-A5CD-5EFE1231A4E9}" presName="centerShape" presStyleLbl="node0" presStyleIdx="0" presStyleCnt="1"/>
      <dgm:spPr/>
    </dgm:pt>
    <dgm:pt modelId="{716BD218-3D28-9943-8711-ECCA0D9204E5}" type="pres">
      <dgm:prSet presAssocID="{042FFCE8-98CD-3341-9E3D-7E9FAA33E8E8}" presName="Name9" presStyleLbl="parChTrans1D2" presStyleIdx="0" presStyleCnt="5"/>
      <dgm:spPr/>
    </dgm:pt>
    <dgm:pt modelId="{B71227DF-469B-754B-84D5-96CBD05AA6FE}" type="pres">
      <dgm:prSet presAssocID="{042FFCE8-98CD-3341-9E3D-7E9FAA33E8E8}" presName="connTx" presStyleLbl="parChTrans1D2" presStyleIdx="0" presStyleCnt="5"/>
      <dgm:spPr/>
    </dgm:pt>
    <dgm:pt modelId="{94020AC3-0B98-B045-AA60-CFAF0178A3F7}" type="pres">
      <dgm:prSet presAssocID="{5FE3F651-48A5-7844-BF4D-D1A46558E854}" presName="node" presStyleLbl="node1" presStyleIdx="0" presStyleCnt="5">
        <dgm:presLayoutVars>
          <dgm:bulletEnabled val="1"/>
        </dgm:presLayoutVars>
      </dgm:prSet>
      <dgm:spPr/>
    </dgm:pt>
    <dgm:pt modelId="{E87938C4-9A34-7A43-B235-21E47F2F7886}" type="pres">
      <dgm:prSet presAssocID="{65BEEBB3-BFCF-4249-8446-D72B16A626E4}" presName="Name9" presStyleLbl="parChTrans1D2" presStyleIdx="1" presStyleCnt="5"/>
      <dgm:spPr/>
    </dgm:pt>
    <dgm:pt modelId="{51BA820D-00FE-3147-8B5E-7A0DA7BD1E8A}" type="pres">
      <dgm:prSet presAssocID="{65BEEBB3-BFCF-4249-8446-D72B16A626E4}" presName="connTx" presStyleLbl="parChTrans1D2" presStyleIdx="1" presStyleCnt="5"/>
      <dgm:spPr/>
    </dgm:pt>
    <dgm:pt modelId="{F1640302-B28E-D54A-BE84-AEBDB842AA77}" type="pres">
      <dgm:prSet presAssocID="{DD728830-16E7-DD42-A860-A85591BA6AF9}" presName="node" presStyleLbl="node1" presStyleIdx="1" presStyleCnt="5">
        <dgm:presLayoutVars>
          <dgm:bulletEnabled val="1"/>
        </dgm:presLayoutVars>
      </dgm:prSet>
      <dgm:spPr/>
    </dgm:pt>
    <dgm:pt modelId="{042DDEE3-F5C9-B14E-89D7-2C776E2B7E0E}" type="pres">
      <dgm:prSet presAssocID="{FB5CFF2E-EA68-5946-A585-1E8B1CECA980}" presName="Name9" presStyleLbl="parChTrans1D2" presStyleIdx="2" presStyleCnt="5"/>
      <dgm:spPr/>
    </dgm:pt>
    <dgm:pt modelId="{B686E015-3E4B-FA48-AFE1-42F5EA8CDA46}" type="pres">
      <dgm:prSet presAssocID="{FB5CFF2E-EA68-5946-A585-1E8B1CECA980}" presName="connTx" presStyleLbl="parChTrans1D2" presStyleIdx="2" presStyleCnt="5"/>
      <dgm:spPr/>
    </dgm:pt>
    <dgm:pt modelId="{EF3B0C8C-7AFE-6146-911F-0F23D4449629}" type="pres">
      <dgm:prSet presAssocID="{5ABCB38F-AF01-0E45-8F45-9F39C32449E1}" presName="node" presStyleLbl="node1" presStyleIdx="2" presStyleCnt="5">
        <dgm:presLayoutVars>
          <dgm:bulletEnabled val="1"/>
        </dgm:presLayoutVars>
      </dgm:prSet>
      <dgm:spPr/>
    </dgm:pt>
    <dgm:pt modelId="{0F7D13F3-A6E6-8947-854F-576270848E51}" type="pres">
      <dgm:prSet presAssocID="{3925D373-D923-3042-A50D-59D3AD946DF2}" presName="Name9" presStyleLbl="parChTrans1D2" presStyleIdx="3" presStyleCnt="5"/>
      <dgm:spPr/>
    </dgm:pt>
    <dgm:pt modelId="{F199001D-528B-1C49-A6B9-84A2031C12BB}" type="pres">
      <dgm:prSet presAssocID="{3925D373-D923-3042-A50D-59D3AD946DF2}" presName="connTx" presStyleLbl="parChTrans1D2" presStyleIdx="3" presStyleCnt="5"/>
      <dgm:spPr/>
    </dgm:pt>
    <dgm:pt modelId="{3BAFE817-AE0F-7644-8B10-CF2D7D146FBB}" type="pres">
      <dgm:prSet presAssocID="{ADB024D6-79B1-2746-811E-3B2338043C9A}" presName="node" presStyleLbl="node1" presStyleIdx="3" presStyleCnt="5">
        <dgm:presLayoutVars>
          <dgm:bulletEnabled val="1"/>
        </dgm:presLayoutVars>
      </dgm:prSet>
      <dgm:spPr/>
    </dgm:pt>
    <dgm:pt modelId="{5060C991-2A2E-684E-BAB1-953109F9E326}" type="pres">
      <dgm:prSet presAssocID="{66ABF238-E734-F64C-9AED-8FAFA5B4D228}" presName="Name9" presStyleLbl="parChTrans1D2" presStyleIdx="4" presStyleCnt="5"/>
      <dgm:spPr/>
    </dgm:pt>
    <dgm:pt modelId="{CF822F85-6FC2-1043-9376-CF43D5D828E2}" type="pres">
      <dgm:prSet presAssocID="{66ABF238-E734-F64C-9AED-8FAFA5B4D228}" presName="connTx" presStyleLbl="parChTrans1D2" presStyleIdx="4" presStyleCnt="5"/>
      <dgm:spPr/>
    </dgm:pt>
    <dgm:pt modelId="{440FA6F5-B8D1-8F48-9562-D3CF2256A24E}" type="pres">
      <dgm:prSet presAssocID="{00EB2C43-5A58-7241-9BA6-8E2AAEC85B75}" presName="node" presStyleLbl="node1" presStyleIdx="4" presStyleCnt="5">
        <dgm:presLayoutVars>
          <dgm:bulletEnabled val="1"/>
        </dgm:presLayoutVars>
      </dgm:prSet>
      <dgm:spPr/>
    </dgm:pt>
  </dgm:ptLst>
  <dgm:cxnLst>
    <dgm:cxn modelId="{EEAF0B0D-5EB5-43A7-82BC-B619710021B7}" type="presOf" srcId="{042FFCE8-98CD-3341-9E3D-7E9FAA33E8E8}" destId="{716BD218-3D28-9943-8711-ECCA0D9204E5}" srcOrd="0" destOrd="0" presId="urn:microsoft.com/office/officeart/2005/8/layout/radial1"/>
    <dgm:cxn modelId="{A2285719-CF8D-4458-9A0A-9762BB8FCED5}" type="presOf" srcId="{FB5CFF2E-EA68-5946-A585-1E8B1CECA980}" destId="{042DDEE3-F5C9-B14E-89D7-2C776E2B7E0E}" srcOrd="0" destOrd="0" presId="urn:microsoft.com/office/officeart/2005/8/layout/radial1"/>
    <dgm:cxn modelId="{9692051E-EAAB-4D14-89CE-0B11623AACF9}" type="presOf" srcId="{65BEEBB3-BFCF-4249-8446-D72B16A626E4}" destId="{E87938C4-9A34-7A43-B235-21E47F2F7886}" srcOrd="0" destOrd="0" presId="urn:microsoft.com/office/officeart/2005/8/layout/radial1"/>
    <dgm:cxn modelId="{53750823-A6CE-42D0-B528-4F406D3977C7}" type="presOf" srcId="{5FE3F651-48A5-7844-BF4D-D1A46558E854}" destId="{94020AC3-0B98-B045-AA60-CFAF0178A3F7}" srcOrd="0" destOrd="0" presId="urn:microsoft.com/office/officeart/2005/8/layout/radial1"/>
    <dgm:cxn modelId="{1382D53B-2B26-484C-BD9B-E9954F85C1F8}" srcId="{3DCEEEFF-B100-A842-A5CD-5EFE1231A4E9}" destId="{ADB024D6-79B1-2746-811E-3B2338043C9A}" srcOrd="3" destOrd="0" parTransId="{3925D373-D923-3042-A50D-59D3AD946DF2}" sibTransId="{B072EE01-2CAF-5841-BF2D-614AE2DD39C7}"/>
    <dgm:cxn modelId="{50BA0D43-7386-D047-9A73-2FC8160D9C2E}" srcId="{3DCEEEFF-B100-A842-A5CD-5EFE1231A4E9}" destId="{5FE3F651-48A5-7844-BF4D-D1A46558E854}" srcOrd="0" destOrd="0" parTransId="{042FFCE8-98CD-3341-9E3D-7E9FAA33E8E8}" sibTransId="{734756F4-6C52-BF4E-A381-31A734CBD121}"/>
    <dgm:cxn modelId="{9BDF1B68-A82E-46FA-A091-14001EBF043B}" type="presOf" srcId="{66ABF238-E734-F64C-9AED-8FAFA5B4D228}" destId="{5060C991-2A2E-684E-BAB1-953109F9E326}" srcOrd="0" destOrd="0" presId="urn:microsoft.com/office/officeart/2005/8/layout/radial1"/>
    <dgm:cxn modelId="{CE8A806F-5FD2-4623-BF86-35666A0C91B2}" type="presOf" srcId="{3925D373-D923-3042-A50D-59D3AD946DF2}" destId="{F199001D-528B-1C49-A6B9-84A2031C12BB}" srcOrd="1" destOrd="0" presId="urn:microsoft.com/office/officeart/2005/8/layout/radial1"/>
    <dgm:cxn modelId="{2F955C58-5572-45FF-A6ED-EC6D8F3D39ED}" type="presOf" srcId="{042FFCE8-98CD-3341-9E3D-7E9FAA33E8E8}" destId="{B71227DF-469B-754B-84D5-96CBD05AA6FE}" srcOrd="1" destOrd="0" presId="urn:microsoft.com/office/officeart/2005/8/layout/radial1"/>
    <dgm:cxn modelId="{54B4CA80-90BC-4B03-9E08-49B7760A2117}" type="presOf" srcId="{3DCEEEFF-B100-A842-A5CD-5EFE1231A4E9}" destId="{2345A702-3B05-DA40-9B9B-A51D9E08C176}" srcOrd="0" destOrd="0" presId="urn:microsoft.com/office/officeart/2005/8/layout/radial1"/>
    <dgm:cxn modelId="{AF5CF08D-1335-4075-8263-0819FA11BF4E}" type="presOf" srcId="{FB5CFF2E-EA68-5946-A585-1E8B1CECA980}" destId="{B686E015-3E4B-FA48-AFE1-42F5EA8CDA46}" srcOrd="1" destOrd="0" presId="urn:microsoft.com/office/officeart/2005/8/layout/radial1"/>
    <dgm:cxn modelId="{2756FBA7-1E7C-41D8-818F-7E41DE685B9E}" type="presOf" srcId="{C230455E-B9E3-CC49-AACB-5F62A2D88775}" destId="{8144601C-1E62-EE42-90F2-BC4A7F5AC72A}" srcOrd="0" destOrd="0" presId="urn:microsoft.com/office/officeart/2005/8/layout/radial1"/>
    <dgm:cxn modelId="{3D960BAC-09B8-44D8-8B8C-2397F89B022D}" type="presOf" srcId="{5ABCB38F-AF01-0E45-8F45-9F39C32449E1}" destId="{EF3B0C8C-7AFE-6146-911F-0F23D4449629}" srcOrd="0" destOrd="0" presId="urn:microsoft.com/office/officeart/2005/8/layout/radial1"/>
    <dgm:cxn modelId="{637A90C8-3848-7441-B18D-D6E145A11142}" srcId="{3DCEEEFF-B100-A842-A5CD-5EFE1231A4E9}" destId="{DD728830-16E7-DD42-A860-A85591BA6AF9}" srcOrd="1" destOrd="0" parTransId="{65BEEBB3-BFCF-4249-8446-D72B16A626E4}" sibTransId="{C668397E-BDF8-FC4F-82CE-4AF0E1F3DB4F}"/>
    <dgm:cxn modelId="{45F986CC-4199-4710-B65D-969C548E8DE7}" type="presOf" srcId="{ADB024D6-79B1-2746-811E-3B2338043C9A}" destId="{3BAFE817-AE0F-7644-8B10-CF2D7D146FBB}" srcOrd="0" destOrd="0" presId="urn:microsoft.com/office/officeart/2005/8/layout/radial1"/>
    <dgm:cxn modelId="{A740DECE-5C19-47D5-A31C-5A9C7F8B300B}" type="presOf" srcId="{65BEEBB3-BFCF-4249-8446-D72B16A626E4}" destId="{51BA820D-00FE-3147-8B5E-7A0DA7BD1E8A}" srcOrd="1" destOrd="0" presId="urn:microsoft.com/office/officeart/2005/8/layout/radial1"/>
    <dgm:cxn modelId="{FAFCDCD0-1265-2444-A4C5-4607215E87DA}" srcId="{3DCEEEFF-B100-A842-A5CD-5EFE1231A4E9}" destId="{5ABCB38F-AF01-0E45-8F45-9F39C32449E1}" srcOrd="2" destOrd="0" parTransId="{FB5CFF2E-EA68-5946-A585-1E8B1CECA980}" sibTransId="{20030D3B-2BA4-BC42-9495-8F6E5AFE9AE7}"/>
    <dgm:cxn modelId="{7A55B5D2-42D1-4179-8331-586F9EE4E53D}" type="presOf" srcId="{00EB2C43-5A58-7241-9BA6-8E2AAEC85B75}" destId="{440FA6F5-B8D1-8F48-9562-D3CF2256A24E}" srcOrd="0" destOrd="0" presId="urn:microsoft.com/office/officeart/2005/8/layout/radial1"/>
    <dgm:cxn modelId="{799470D4-D266-614B-B305-CA02C44F3E48}" srcId="{3DCEEEFF-B100-A842-A5CD-5EFE1231A4E9}" destId="{00EB2C43-5A58-7241-9BA6-8E2AAEC85B75}" srcOrd="4" destOrd="0" parTransId="{66ABF238-E734-F64C-9AED-8FAFA5B4D228}" sibTransId="{A90B7AAD-476F-7245-BDE5-7211FFAB21E4}"/>
    <dgm:cxn modelId="{648919D9-D3B7-4599-9CB5-3BF8398274DD}" type="presOf" srcId="{3925D373-D923-3042-A50D-59D3AD946DF2}" destId="{0F7D13F3-A6E6-8947-854F-576270848E51}" srcOrd="0" destOrd="0" presId="urn:microsoft.com/office/officeart/2005/8/layout/radial1"/>
    <dgm:cxn modelId="{55FC26E3-0A49-0F40-A2B2-BD521BACEE81}" srcId="{C230455E-B9E3-CC49-AACB-5F62A2D88775}" destId="{3DCEEEFF-B100-A842-A5CD-5EFE1231A4E9}" srcOrd="0" destOrd="0" parTransId="{B1FBB479-A3B7-724F-B998-3CF58246D9D9}" sibTransId="{2A634C43-587E-7A47-B7EB-9AA2C4185DA9}"/>
    <dgm:cxn modelId="{9C972FF5-F68C-4E89-A82D-CCE08FF27BC4}" type="presOf" srcId="{DD728830-16E7-DD42-A860-A85591BA6AF9}" destId="{F1640302-B28E-D54A-BE84-AEBDB842AA77}" srcOrd="0" destOrd="0" presId="urn:microsoft.com/office/officeart/2005/8/layout/radial1"/>
    <dgm:cxn modelId="{E6ECFFFE-CCC0-4564-BFE0-57321663984C}" type="presOf" srcId="{66ABF238-E734-F64C-9AED-8FAFA5B4D228}" destId="{CF822F85-6FC2-1043-9376-CF43D5D828E2}" srcOrd="1" destOrd="0" presId="urn:microsoft.com/office/officeart/2005/8/layout/radial1"/>
    <dgm:cxn modelId="{47925490-0A73-4DE4-8FDF-EC0BB597778F}" type="presParOf" srcId="{8144601C-1E62-EE42-90F2-BC4A7F5AC72A}" destId="{2345A702-3B05-DA40-9B9B-A51D9E08C176}" srcOrd="0" destOrd="0" presId="urn:microsoft.com/office/officeart/2005/8/layout/radial1"/>
    <dgm:cxn modelId="{E6718724-5FB3-4300-BAB0-5E805C7CE4CE}" type="presParOf" srcId="{8144601C-1E62-EE42-90F2-BC4A7F5AC72A}" destId="{716BD218-3D28-9943-8711-ECCA0D9204E5}" srcOrd="1" destOrd="0" presId="urn:microsoft.com/office/officeart/2005/8/layout/radial1"/>
    <dgm:cxn modelId="{B7D2C926-3251-430B-9818-AA34F097CFDF}" type="presParOf" srcId="{716BD218-3D28-9943-8711-ECCA0D9204E5}" destId="{B71227DF-469B-754B-84D5-96CBD05AA6FE}" srcOrd="0" destOrd="0" presId="urn:microsoft.com/office/officeart/2005/8/layout/radial1"/>
    <dgm:cxn modelId="{1027185E-E0C2-4A77-ADE6-B1B3EF3DBCF3}" type="presParOf" srcId="{8144601C-1E62-EE42-90F2-BC4A7F5AC72A}" destId="{94020AC3-0B98-B045-AA60-CFAF0178A3F7}" srcOrd="2" destOrd="0" presId="urn:microsoft.com/office/officeart/2005/8/layout/radial1"/>
    <dgm:cxn modelId="{E5BFB954-C6A3-412C-9897-0007ACD6B4D6}" type="presParOf" srcId="{8144601C-1E62-EE42-90F2-BC4A7F5AC72A}" destId="{E87938C4-9A34-7A43-B235-21E47F2F7886}" srcOrd="3" destOrd="0" presId="urn:microsoft.com/office/officeart/2005/8/layout/radial1"/>
    <dgm:cxn modelId="{130E3346-5E89-48A7-AADE-CDE4B0B2F1AE}" type="presParOf" srcId="{E87938C4-9A34-7A43-B235-21E47F2F7886}" destId="{51BA820D-00FE-3147-8B5E-7A0DA7BD1E8A}" srcOrd="0" destOrd="0" presId="urn:microsoft.com/office/officeart/2005/8/layout/radial1"/>
    <dgm:cxn modelId="{22298FF1-CEBF-4A67-B2F8-281B23CED37F}" type="presParOf" srcId="{8144601C-1E62-EE42-90F2-BC4A7F5AC72A}" destId="{F1640302-B28E-D54A-BE84-AEBDB842AA77}" srcOrd="4" destOrd="0" presId="urn:microsoft.com/office/officeart/2005/8/layout/radial1"/>
    <dgm:cxn modelId="{5370FB5C-29D3-4980-A991-B522F8703360}" type="presParOf" srcId="{8144601C-1E62-EE42-90F2-BC4A7F5AC72A}" destId="{042DDEE3-F5C9-B14E-89D7-2C776E2B7E0E}" srcOrd="5" destOrd="0" presId="urn:microsoft.com/office/officeart/2005/8/layout/radial1"/>
    <dgm:cxn modelId="{F1C6DC07-3A4D-48BE-AA16-68036773FC0D}" type="presParOf" srcId="{042DDEE3-F5C9-B14E-89D7-2C776E2B7E0E}" destId="{B686E015-3E4B-FA48-AFE1-42F5EA8CDA46}" srcOrd="0" destOrd="0" presId="urn:microsoft.com/office/officeart/2005/8/layout/radial1"/>
    <dgm:cxn modelId="{5828FCE3-3722-4C5F-B340-587ABBD9E73F}" type="presParOf" srcId="{8144601C-1E62-EE42-90F2-BC4A7F5AC72A}" destId="{EF3B0C8C-7AFE-6146-911F-0F23D4449629}" srcOrd="6" destOrd="0" presId="urn:microsoft.com/office/officeart/2005/8/layout/radial1"/>
    <dgm:cxn modelId="{317EBEA9-52DD-419E-A91A-A2AD4E0F7FE8}" type="presParOf" srcId="{8144601C-1E62-EE42-90F2-BC4A7F5AC72A}" destId="{0F7D13F3-A6E6-8947-854F-576270848E51}" srcOrd="7" destOrd="0" presId="urn:microsoft.com/office/officeart/2005/8/layout/radial1"/>
    <dgm:cxn modelId="{F2146C96-95F8-4049-87E6-B59BA649078C}" type="presParOf" srcId="{0F7D13F3-A6E6-8947-854F-576270848E51}" destId="{F199001D-528B-1C49-A6B9-84A2031C12BB}" srcOrd="0" destOrd="0" presId="urn:microsoft.com/office/officeart/2005/8/layout/radial1"/>
    <dgm:cxn modelId="{AF35D9D7-0E7C-4A3B-BFE8-63704E6860F6}" type="presParOf" srcId="{8144601C-1E62-EE42-90F2-BC4A7F5AC72A}" destId="{3BAFE817-AE0F-7644-8B10-CF2D7D146FBB}" srcOrd="8" destOrd="0" presId="urn:microsoft.com/office/officeart/2005/8/layout/radial1"/>
    <dgm:cxn modelId="{6B52EFE3-9C11-4182-9AC2-EA469F392A60}" type="presParOf" srcId="{8144601C-1E62-EE42-90F2-BC4A7F5AC72A}" destId="{5060C991-2A2E-684E-BAB1-953109F9E326}" srcOrd="9" destOrd="0" presId="urn:microsoft.com/office/officeart/2005/8/layout/radial1"/>
    <dgm:cxn modelId="{FFC46EAA-8F1B-4380-8778-2494E2C07BB9}" type="presParOf" srcId="{5060C991-2A2E-684E-BAB1-953109F9E326}" destId="{CF822F85-6FC2-1043-9376-CF43D5D828E2}" srcOrd="0" destOrd="0" presId="urn:microsoft.com/office/officeart/2005/8/layout/radial1"/>
    <dgm:cxn modelId="{B45B63D1-D0F0-49A7-A44F-9E88EABA3904}" type="presParOf" srcId="{8144601C-1E62-EE42-90F2-BC4A7F5AC72A}" destId="{440FA6F5-B8D1-8F48-9562-D3CF2256A24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7B0A1-7B92-694C-88C6-07E5BFCB0847}">
      <dsp:nvSpPr>
        <dsp:cNvPr id="0" name=""/>
        <dsp:cNvSpPr/>
      </dsp:nvSpPr>
      <dsp:spPr>
        <a:xfrm>
          <a:off x="3062697" y="1765710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3259258" y="1962271"/>
        <a:ext cx="949082" cy="949082"/>
      </dsp:txXfrm>
    </dsp:sp>
    <dsp:sp modelId="{85DF3A89-A93D-7148-84F8-219BD10BA1A8}">
      <dsp:nvSpPr>
        <dsp:cNvPr id="0" name=""/>
        <dsp:cNvSpPr/>
      </dsp:nvSpPr>
      <dsp:spPr>
        <a:xfrm rot="16200000">
          <a:off x="3530981" y="1546714"/>
          <a:ext cx="405637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37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3659" y="1552750"/>
        <a:ext cx="20281" cy="20281"/>
      </dsp:txXfrm>
    </dsp:sp>
    <dsp:sp modelId="{8BCB6947-70A3-1049-98C9-8A66B8386536}">
      <dsp:nvSpPr>
        <dsp:cNvPr id="0" name=""/>
        <dsp:cNvSpPr/>
      </dsp:nvSpPr>
      <dsp:spPr>
        <a:xfrm>
          <a:off x="3062697" y="17867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Sensations</a:t>
          </a:r>
        </a:p>
      </dsp:txBody>
      <dsp:txXfrm>
        <a:off x="3259258" y="214428"/>
        <a:ext cx="949082" cy="949082"/>
      </dsp:txXfrm>
    </dsp:sp>
    <dsp:sp modelId="{01A6061A-37F8-0940-A90F-2F2350329606}">
      <dsp:nvSpPr>
        <dsp:cNvPr id="0" name=""/>
        <dsp:cNvSpPr/>
      </dsp:nvSpPr>
      <dsp:spPr>
        <a:xfrm>
          <a:off x="4404902" y="2420636"/>
          <a:ext cx="405637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37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7580" y="2426671"/>
        <a:ext cx="20281" cy="20281"/>
      </dsp:txXfrm>
    </dsp:sp>
    <dsp:sp modelId="{0209C0F0-A617-114B-8543-E897BFBEB558}">
      <dsp:nvSpPr>
        <dsp:cNvPr id="0" name=""/>
        <dsp:cNvSpPr/>
      </dsp:nvSpPr>
      <dsp:spPr>
        <a:xfrm>
          <a:off x="4810540" y="1765710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Feelings</a:t>
          </a:r>
        </a:p>
      </dsp:txBody>
      <dsp:txXfrm>
        <a:off x="5007101" y="1962271"/>
        <a:ext cx="949082" cy="949082"/>
      </dsp:txXfrm>
    </dsp:sp>
    <dsp:sp modelId="{9EB34C2D-FB96-AF49-BC70-DB91D7016FA3}">
      <dsp:nvSpPr>
        <dsp:cNvPr id="0" name=""/>
        <dsp:cNvSpPr/>
      </dsp:nvSpPr>
      <dsp:spPr>
        <a:xfrm rot="5400000">
          <a:off x="3530981" y="3294557"/>
          <a:ext cx="405637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37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3659" y="3300592"/>
        <a:ext cx="20281" cy="20281"/>
      </dsp:txXfrm>
    </dsp:sp>
    <dsp:sp modelId="{ABAD7F9E-D39C-7045-95F1-78BBA5DD0A77}">
      <dsp:nvSpPr>
        <dsp:cNvPr id="0" name=""/>
        <dsp:cNvSpPr/>
      </dsp:nvSpPr>
      <dsp:spPr>
        <a:xfrm>
          <a:off x="3062697" y="3513552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Behaviours</a:t>
          </a:r>
        </a:p>
      </dsp:txBody>
      <dsp:txXfrm>
        <a:off x="3259258" y="3710113"/>
        <a:ext cx="949082" cy="949082"/>
      </dsp:txXfrm>
    </dsp:sp>
    <dsp:sp modelId="{825858BC-52E0-F040-9175-E594EA3AE2EB}">
      <dsp:nvSpPr>
        <dsp:cNvPr id="0" name=""/>
        <dsp:cNvSpPr/>
      </dsp:nvSpPr>
      <dsp:spPr>
        <a:xfrm rot="10800000">
          <a:off x="2657059" y="2420636"/>
          <a:ext cx="405637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37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49737" y="2426671"/>
        <a:ext cx="20281" cy="20281"/>
      </dsp:txXfrm>
    </dsp:sp>
    <dsp:sp modelId="{28E6CA72-F813-CF41-AD37-CA2A49F452AD}">
      <dsp:nvSpPr>
        <dsp:cNvPr id="0" name=""/>
        <dsp:cNvSpPr/>
      </dsp:nvSpPr>
      <dsp:spPr>
        <a:xfrm>
          <a:off x="1314855" y="1765710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Thoughts</a:t>
          </a:r>
        </a:p>
      </dsp:txBody>
      <dsp:txXfrm>
        <a:off x="1511416" y="1962271"/>
        <a:ext cx="949082" cy="949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B16AB-527D-014D-8C1B-828DFC2C177D}">
      <dsp:nvSpPr>
        <dsp:cNvPr id="0" name=""/>
        <dsp:cNvSpPr/>
      </dsp:nvSpPr>
      <dsp:spPr>
        <a:xfrm>
          <a:off x="2528247" y="0"/>
          <a:ext cx="2528247" cy="1404202"/>
        </a:xfrm>
        <a:prstGeom prst="trapezoid">
          <a:avLst>
            <a:gd name="adj" fmla="val 900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Conscious</a:t>
          </a:r>
        </a:p>
      </dsp:txBody>
      <dsp:txXfrm>
        <a:off x="2528247" y="0"/>
        <a:ext cx="2528247" cy="1404202"/>
      </dsp:txXfrm>
    </dsp:sp>
    <dsp:sp modelId="{A5CF7E17-585C-A24A-B24C-CF68D24904A2}">
      <dsp:nvSpPr>
        <dsp:cNvPr id="0" name=""/>
        <dsp:cNvSpPr/>
      </dsp:nvSpPr>
      <dsp:spPr>
        <a:xfrm>
          <a:off x="1264123" y="1404202"/>
          <a:ext cx="5056494" cy="1404202"/>
        </a:xfrm>
        <a:prstGeom prst="trapezoid">
          <a:avLst>
            <a:gd name="adj" fmla="val 900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Preconscious</a:t>
          </a:r>
        </a:p>
      </dsp:txBody>
      <dsp:txXfrm>
        <a:off x="2149010" y="1404202"/>
        <a:ext cx="3286721" cy="1404202"/>
      </dsp:txXfrm>
    </dsp:sp>
    <dsp:sp modelId="{42424F95-7653-814A-8EAE-1F256A4F6E03}">
      <dsp:nvSpPr>
        <dsp:cNvPr id="0" name=""/>
        <dsp:cNvSpPr/>
      </dsp:nvSpPr>
      <dsp:spPr>
        <a:xfrm>
          <a:off x="0" y="2808405"/>
          <a:ext cx="7584741" cy="1404202"/>
        </a:xfrm>
        <a:prstGeom prst="trapezoid">
          <a:avLst>
            <a:gd name="adj" fmla="val 9002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Unconscious</a:t>
          </a:r>
        </a:p>
      </dsp:txBody>
      <dsp:txXfrm>
        <a:off x="1327329" y="2808405"/>
        <a:ext cx="4930082" cy="1404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7D7BD-FD87-4646-BE1F-38797D618541}">
      <dsp:nvSpPr>
        <dsp:cNvPr id="0" name=""/>
        <dsp:cNvSpPr/>
      </dsp:nvSpPr>
      <dsp:spPr>
        <a:xfrm>
          <a:off x="2821669" y="1625"/>
          <a:ext cx="2129060" cy="106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Early Relationships</a:t>
          </a:r>
        </a:p>
      </dsp:txBody>
      <dsp:txXfrm>
        <a:off x="2852848" y="32804"/>
        <a:ext cx="2066702" cy="1002172"/>
      </dsp:txXfrm>
    </dsp:sp>
    <dsp:sp modelId="{2A59B4E2-FC3F-5848-A2D2-F277BE18A213}">
      <dsp:nvSpPr>
        <dsp:cNvPr id="0" name=""/>
        <dsp:cNvSpPr/>
      </dsp:nvSpPr>
      <dsp:spPr>
        <a:xfrm rot="3600000">
          <a:off x="4210065" y="1871107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321841" y="1945624"/>
        <a:ext cx="887915" cy="223551"/>
      </dsp:txXfrm>
    </dsp:sp>
    <dsp:sp modelId="{43D200AF-D53B-CE41-A0A1-9E9BE34FB5F6}">
      <dsp:nvSpPr>
        <dsp:cNvPr id="0" name=""/>
        <dsp:cNvSpPr/>
      </dsp:nvSpPr>
      <dsp:spPr>
        <a:xfrm>
          <a:off x="4580866" y="3048643"/>
          <a:ext cx="2129060" cy="106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Relation to therapist</a:t>
          </a:r>
        </a:p>
      </dsp:txBody>
      <dsp:txXfrm>
        <a:off x="4612045" y="3079822"/>
        <a:ext cx="2066702" cy="1002172"/>
      </dsp:txXfrm>
    </dsp:sp>
    <dsp:sp modelId="{4F6413AC-D9C2-8545-8C6E-F7E26C56EF24}">
      <dsp:nvSpPr>
        <dsp:cNvPr id="0" name=""/>
        <dsp:cNvSpPr/>
      </dsp:nvSpPr>
      <dsp:spPr>
        <a:xfrm rot="10800000">
          <a:off x="3330466" y="3394616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442241" y="3469133"/>
        <a:ext cx="887915" cy="223551"/>
      </dsp:txXfrm>
    </dsp:sp>
    <dsp:sp modelId="{B20BB4B0-1101-6142-98E5-E352C23C47B1}">
      <dsp:nvSpPr>
        <dsp:cNvPr id="0" name=""/>
        <dsp:cNvSpPr/>
      </dsp:nvSpPr>
      <dsp:spPr>
        <a:xfrm>
          <a:off x="1062472" y="3048643"/>
          <a:ext cx="2129060" cy="1064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Current Relationships</a:t>
          </a:r>
        </a:p>
      </dsp:txBody>
      <dsp:txXfrm>
        <a:off x="1093651" y="3079822"/>
        <a:ext cx="2066702" cy="1002172"/>
      </dsp:txXfrm>
    </dsp:sp>
    <dsp:sp modelId="{51D614F4-0696-604A-97C4-F10A07099A1C}">
      <dsp:nvSpPr>
        <dsp:cNvPr id="0" name=""/>
        <dsp:cNvSpPr/>
      </dsp:nvSpPr>
      <dsp:spPr>
        <a:xfrm rot="18000000">
          <a:off x="2450868" y="1871107"/>
          <a:ext cx="1111466" cy="37258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62644" y="1945624"/>
        <a:ext cx="887915" cy="223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CCF99-069B-CD4C-B6F7-CE98BA162E55}">
      <dsp:nvSpPr>
        <dsp:cNvPr id="0" name=""/>
        <dsp:cNvSpPr/>
      </dsp:nvSpPr>
      <dsp:spPr>
        <a:xfrm>
          <a:off x="3062697" y="1765773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Family System</a:t>
          </a:r>
        </a:p>
      </dsp:txBody>
      <dsp:txXfrm>
        <a:off x="3259258" y="1962334"/>
        <a:ext cx="949082" cy="949082"/>
      </dsp:txXfrm>
    </dsp:sp>
    <dsp:sp modelId="{7486F117-DD55-414A-BC9D-58EB2324089C}">
      <dsp:nvSpPr>
        <dsp:cNvPr id="0" name=""/>
        <dsp:cNvSpPr/>
      </dsp:nvSpPr>
      <dsp:spPr>
        <a:xfrm rot="16200000">
          <a:off x="3530958" y="1546755"/>
          <a:ext cx="405683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83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3657" y="1552789"/>
        <a:ext cx="20284" cy="20284"/>
      </dsp:txXfrm>
    </dsp:sp>
    <dsp:sp modelId="{836126FF-BA2A-F643-8CA3-016318436053}">
      <dsp:nvSpPr>
        <dsp:cNvPr id="0" name=""/>
        <dsp:cNvSpPr/>
      </dsp:nvSpPr>
      <dsp:spPr>
        <a:xfrm>
          <a:off x="3062697" y="17885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Mother</a:t>
          </a:r>
        </a:p>
      </dsp:txBody>
      <dsp:txXfrm>
        <a:off x="3259258" y="214446"/>
        <a:ext cx="949082" cy="949082"/>
      </dsp:txXfrm>
    </dsp:sp>
    <dsp:sp modelId="{25F6A293-953A-2846-A59B-8942FB2FE050}">
      <dsp:nvSpPr>
        <dsp:cNvPr id="0" name=""/>
        <dsp:cNvSpPr/>
      </dsp:nvSpPr>
      <dsp:spPr>
        <a:xfrm>
          <a:off x="4404902" y="2420699"/>
          <a:ext cx="405683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83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97602" y="2426733"/>
        <a:ext cx="20284" cy="20284"/>
      </dsp:txXfrm>
    </dsp:sp>
    <dsp:sp modelId="{5730656D-8D31-DA44-95CE-DDC07FD3E343}">
      <dsp:nvSpPr>
        <dsp:cNvPr id="0" name=""/>
        <dsp:cNvSpPr/>
      </dsp:nvSpPr>
      <dsp:spPr>
        <a:xfrm>
          <a:off x="4810585" y="1765773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Son</a:t>
          </a:r>
        </a:p>
      </dsp:txBody>
      <dsp:txXfrm>
        <a:off x="5007146" y="1962334"/>
        <a:ext cx="949082" cy="949082"/>
      </dsp:txXfrm>
    </dsp:sp>
    <dsp:sp modelId="{99F343E9-4115-B54A-9216-CBBC81000E5D}">
      <dsp:nvSpPr>
        <dsp:cNvPr id="0" name=""/>
        <dsp:cNvSpPr/>
      </dsp:nvSpPr>
      <dsp:spPr>
        <a:xfrm rot="5400000">
          <a:off x="3530958" y="3294643"/>
          <a:ext cx="405683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83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3657" y="3300678"/>
        <a:ext cx="20284" cy="20284"/>
      </dsp:txXfrm>
    </dsp:sp>
    <dsp:sp modelId="{6999A81A-24AC-2C44-92E6-9C29F0234354}">
      <dsp:nvSpPr>
        <dsp:cNvPr id="0" name=""/>
        <dsp:cNvSpPr/>
      </dsp:nvSpPr>
      <dsp:spPr>
        <a:xfrm>
          <a:off x="3062697" y="3513661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Daughter</a:t>
          </a:r>
        </a:p>
      </dsp:txBody>
      <dsp:txXfrm>
        <a:off x="3259258" y="3710222"/>
        <a:ext cx="949082" cy="949082"/>
      </dsp:txXfrm>
    </dsp:sp>
    <dsp:sp modelId="{0150F840-C61C-694C-99E4-0853267B3087}">
      <dsp:nvSpPr>
        <dsp:cNvPr id="0" name=""/>
        <dsp:cNvSpPr/>
      </dsp:nvSpPr>
      <dsp:spPr>
        <a:xfrm rot="10800000">
          <a:off x="2657014" y="2420699"/>
          <a:ext cx="405683" cy="32352"/>
        </a:xfrm>
        <a:custGeom>
          <a:avLst/>
          <a:gdLst/>
          <a:ahLst/>
          <a:cxnLst/>
          <a:rect l="0" t="0" r="0" b="0"/>
          <a:pathLst>
            <a:path>
              <a:moveTo>
                <a:pt x="0" y="16176"/>
              </a:moveTo>
              <a:lnTo>
                <a:pt x="405683" y="1617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49713" y="2426733"/>
        <a:ext cx="20284" cy="20284"/>
      </dsp:txXfrm>
    </dsp:sp>
    <dsp:sp modelId="{273FEC8B-14F3-7F45-861F-3591394A9349}">
      <dsp:nvSpPr>
        <dsp:cNvPr id="0" name=""/>
        <dsp:cNvSpPr/>
      </dsp:nvSpPr>
      <dsp:spPr>
        <a:xfrm>
          <a:off x="1314809" y="1765773"/>
          <a:ext cx="1342204" cy="13422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Father</a:t>
          </a:r>
        </a:p>
      </dsp:txBody>
      <dsp:txXfrm>
        <a:off x="1511370" y="1962334"/>
        <a:ext cx="949082" cy="94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5A702-3B05-DA40-9B9B-A51D9E08C176}">
      <dsp:nvSpPr>
        <dsp:cNvPr id="0" name=""/>
        <dsp:cNvSpPr/>
      </dsp:nvSpPr>
      <dsp:spPr>
        <a:xfrm>
          <a:off x="3008188" y="1891575"/>
          <a:ext cx="1451223" cy="145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Clinical System</a:t>
          </a:r>
        </a:p>
      </dsp:txBody>
      <dsp:txXfrm>
        <a:off x="3220715" y="2104102"/>
        <a:ext cx="1026169" cy="1026169"/>
      </dsp:txXfrm>
    </dsp:sp>
    <dsp:sp modelId="{716BD218-3D28-9943-8711-ECCA0D9204E5}">
      <dsp:nvSpPr>
        <dsp:cNvPr id="0" name=""/>
        <dsp:cNvSpPr/>
      </dsp:nvSpPr>
      <dsp:spPr>
        <a:xfrm rot="16200000">
          <a:off x="3515292" y="1655577"/>
          <a:ext cx="4370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37014" y="17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2874" y="1662142"/>
        <a:ext cx="21850" cy="21850"/>
      </dsp:txXfrm>
    </dsp:sp>
    <dsp:sp modelId="{94020AC3-0B98-B045-AA60-CFAF0178A3F7}">
      <dsp:nvSpPr>
        <dsp:cNvPr id="0" name=""/>
        <dsp:cNvSpPr/>
      </dsp:nvSpPr>
      <dsp:spPr>
        <a:xfrm>
          <a:off x="3008188" y="3337"/>
          <a:ext cx="1451223" cy="145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Patient</a:t>
          </a:r>
        </a:p>
      </dsp:txBody>
      <dsp:txXfrm>
        <a:off x="3220715" y="215864"/>
        <a:ext cx="1026169" cy="1026169"/>
      </dsp:txXfrm>
    </dsp:sp>
    <dsp:sp modelId="{E87938C4-9A34-7A43-B235-21E47F2F7886}">
      <dsp:nvSpPr>
        <dsp:cNvPr id="0" name=""/>
        <dsp:cNvSpPr/>
      </dsp:nvSpPr>
      <dsp:spPr>
        <a:xfrm rot="20520000">
          <a:off x="4413203" y="2307947"/>
          <a:ext cx="4370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37014" y="17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0784" y="2314512"/>
        <a:ext cx="21850" cy="21850"/>
      </dsp:txXfrm>
    </dsp:sp>
    <dsp:sp modelId="{F1640302-B28E-D54A-BE84-AEBDB842AA77}">
      <dsp:nvSpPr>
        <dsp:cNvPr id="0" name=""/>
        <dsp:cNvSpPr/>
      </dsp:nvSpPr>
      <dsp:spPr>
        <a:xfrm>
          <a:off x="4804008" y="1308077"/>
          <a:ext cx="1451223" cy="145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Work</a:t>
          </a:r>
        </a:p>
      </dsp:txBody>
      <dsp:txXfrm>
        <a:off x="5016535" y="1520604"/>
        <a:ext cx="1026169" cy="1026169"/>
      </dsp:txXfrm>
    </dsp:sp>
    <dsp:sp modelId="{042DDEE3-F5C9-B14E-89D7-2C776E2B7E0E}">
      <dsp:nvSpPr>
        <dsp:cNvPr id="0" name=""/>
        <dsp:cNvSpPr/>
      </dsp:nvSpPr>
      <dsp:spPr>
        <a:xfrm rot="3240000">
          <a:off x="4070231" y="3363504"/>
          <a:ext cx="4370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37014" y="17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77813" y="3370069"/>
        <a:ext cx="21850" cy="21850"/>
      </dsp:txXfrm>
    </dsp:sp>
    <dsp:sp modelId="{EF3B0C8C-7AFE-6146-911F-0F23D4449629}">
      <dsp:nvSpPr>
        <dsp:cNvPr id="0" name=""/>
        <dsp:cNvSpPr/>
      </dsp:nvSpPr>
      <dsp:spPr>
        <a:xfrm>
          <a:off x="4118066" y="3419191"/>
          <a:ext cx="1451223" cy="145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Friends</a:t>
          </a:r>
        </a:p>
      </dsp:txBody>
      <dsp:txXfrm>
        <a:off x="4330593" y="3631718"/>
        <a:ext cx="1026169" cy="1026169"/>
      </dsp:txXfrm>
    </dsp:sp>
    <dsp:sp modelId="{0F7D13F3-A6E6-8947-854F-576270848E51}">
      <dsp:nvSpPr>
        <dsp:cNvPr id="0" name=""/>
        <dsp:cNvSpPr/>
      </dsp:nvSpPr>
      <dsp:spPr>
        <a:xfrm rot="7560000">
          <a:off x="2960353" y="3363504"/>
          <a:ext cx="4370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37014" y="17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67935" y="3370069"/>
        <a:ext cx="21850" cy="21850"/>
      </dsp:txXfrm>
    </dsp:sp>
    <dsp:sp modelId="{3BAFE817-AE0F-7644-8B10-CF2D7D146FBB}">
      <dsp:nvSpPr>
        <dsp:cNvPr id="0" name=""/>
        <dsp:cNvSpPr/>
      </dsp:nvSpPr>
      <dsp:spPr>
        <a:xfrm>
          <a:off x="1898310" y="3419191"/>
          <a:ext cx="1451223" cy="145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Family</a:t>
          </a:r>
        </a:p>
      </dsp:txBody>
      <dsp:txXfrm>
        <a:off x="2110837" y="3631718"/>
        <a:ext cx="1026169" cy="1026169"/>
      </dsp:txXfrm>
    </dsp:sp>
    <dsp:sp modelId="{5060C991-2A2E-684E-BAB1-953109F9E326}">
      <dsp:nvSpPr>
        <dsp:cNvPr id="0" name=""/>
        <dsp:cNvSpPr/>
      </dsp:nvSpPr>
      <dsp:spPr>
        <a:xfrm rot="11880000">
          <a:off x="2617382" y="2307947"/>
          <a:ext cx="437014" cy="34980"/>
        </a:xfrm>
        <a:custGeom>
          <a:avLst/>
          <a:gdLst/>
          <a:ahLst/>
          <a:cxnLst/>
          <a:rect l="0" t="0" r="0" b="0"/>
          <a:pathLst>
            <a:path>
              <a:moveTo>
                <a:pt x="0" y="17490"/>
              </a:moveTo>
              <a:lnTo>
                <a:pt x="437014" y="1749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824964" y="2314512"/>
        <a:ext cx="21850" cy="21850"/>
      </dsp:txXfrm>
    </dsp:sp>
    <dsp:sp modelId="{440FA6F5-B8D1-8F48-9562-D3CF2256A24E}">
      <dsp:nvSpPr>
        <dsp:cNvPr id="0" name=""/>
        <dsp:cNvSpPr/>
      </dsp:nvSpPr>
      <dsp:spPr>
        <a:xfrm>
          <a:off x="1212368" y="1308077"/>
          <a:ext cx="1451223" cy="145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Care team</a:t>
          </a:r>
        </a:p>
      </dsp:txBody>
      <dsp:txXfrm>
        <a:off x="1424895" y="1520604"/>
        <a:ext cx="1026169" cy="102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2BEC4C-FC3C-41C3-A443-0E26CB8B2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F879A-64C5-4A35-95AC-F8D973ACCE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B51292-621E-4FF4-B742-DC913C5AB8D5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FDAA1-4C37-4B7C-B10D-D37C4D0B88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1E782-DCFB-463E-9551-834479D540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29824A1-53CE-4605-999D-0C31E0BAB9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975D80-C562-4708-BC83-7175583957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3D1FFC-BB91-49FE-96E8-CF690BFD5E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324E91-4A45-4707-A81E-663376BC8797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12F216-86EB-466E-B826-27076EED8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2034F49-D3B7-4323-89D8-9906D5E98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BDAD3-3595-498F-84F8-6EA3DAADA5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B3724-96C1-45AA-AC4B-F3F0EA2DC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07B495B-AC7B-4B39-AC28-4735EB542A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3E0B945-0CD4-4908-9863-C77B4F743C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56DCBA3-2550-4BCD-8E76-7EABE39ED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Presenters need to be prepared with several clinical examples from their own practice to illustrate the basic points made through the presentation.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5BE476D3-91D9-4CE9-939E-0E194E296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3C601-956E-4CAB-811E-45EA8E17CA8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34E6C85-3E8B-46A7-A89B-39928C2A6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BFA6F-C515-47F9-BC0F-C0C34C0E096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5603" name="Rectangle 1026">
            <a:extLst>
              <a:ext uri="{FF2B5EF4-FFF2-40B4-BE49-F238E27FC236}">
                <a16:creationId xmlns:a16="http://schemas.microsoft.com/office/drawing/2014/main" id="{FC352E8D-E21C-4032-9D3C-EC731E696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1027">
            <a:extLst>
              <a:ext uri="{FF2B5EF4-FFF2-40B4-BE49-F238E27FC236}">
                <a16:creationId xmlns:a16="http://schemas.microsoft.com/office/drawing/2014/main" id="{50D8F08F-6740-4B8A-8BA8-F169E1C87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2CA9FF9-E618-4722-808C-6808DAF8B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79A161-998C-40A5-B8D9-B0650F68690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F935964-D48F-4370-A5FB-B0B16C1D0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F21807A-8E25-4608-8A7B-7376E11A8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88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649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66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69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A64983F-4671-4710-96C0-BCFB8086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4A935A-A0D6-4577-B6BE-FEB27A5E04EF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CAABAB5-F280-440A-94E1-D2ED7B1092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8EF2A6-2721-4510-BDE5-BCCFA26976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57E2696B-734D-4E09-975A-7436AA4184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rtlCol="0"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0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C793-D960-4C39-8A49-6E50E7E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BA7C-EB04-4B98-BE17-005CC1F7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A6156-34DB-44F2-B3F0-7789FC3A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DFE8280-CDB5-40A3-B32B-3C9E08BC88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046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93F36-1878-43F8-9C7C-227FE305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CEF2E-281B-4420-8A92-EFE8EE4E4298}" type="datetimeFigureOut">
              <a:rPr lang="en-US"/>
              <a:pPr>
                <a:defRPr/>
              </a:pPr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9D41-7D26-4920-81D5-4899407C0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465EB-53B6-4C52-BB48-2A8288C9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3F7B10-DD5E-4F8A-8899-9E6E0598E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81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C7925E-DF6A-4D54-A02B-86DCC084DC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46D1DF-5FCB-4586-B0C9-8EA57CDE5B48}"/>
              </a:ext>
            </a:extLst>
          </p:cNvPr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>
            <a:extLst>
              <a:ext uri="{FF2B5EF4-FFF2-40B4-BE49-F238E27FC236}">
                <a16:creationId xmlns:a16="http://schemas.microsoft.com/office/drawing/2014/main" id="{C77CFCD5-3E3F-4595-91B9-FE8DB80F2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BE42A3D0-B08C-440D-92B9-0D942A3C6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3" descr="bottom_branding.png">
            <a:extLst>
              <a:ext uri="{FF2B5EF4-FFF2-40B4-BE49-F238E27FC236}">
                <a16:creationId xmlns:a16="http://schemas.microsoft.com/office/drawing/2014/main" id="{F968D7D5-689B-4CF7-BDFA-1DBD9A8E2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id="{1CFBCA6A-D4AF-4D15-8774-B4D10CBF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393825"/>
            <a:ext cx="8142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A00054"/>
                </a:solidFill>
              </a:rPr>
              <a:t>Psychotherapy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0A3F7E7B-F5F8-46E7-98BC-01CD439C8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121025"/>
            <a:ext cx="76136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A00054"/>
                </a:solidFill>
              </a:rPr>
              <a:t>Psychological Therapies for Depression: Overview</a:t>
            </a:r>
            <a:endParaRPr lang="en-US" altLang="en-US" sz="2800" b="1">
              <a:solidFill>
                <a:srgbClr val="A00054"/>
              </a:solidFill>
            </a:endParaRPr>
          </a:p>
          <a:p>
            <a:pPr algn="ctr" eaLnBrk="1" hangingPunct="1"/>
            <a:endParaRPr lang="en-US" altLang="en-US" b="1">
              <a:solidFill>
                <a:srgbClr val="A00054"/>
              </a:solidFill>
            </a:endParaRPr>
          </a:p>
          <a:p>
            <a:pPr algn="ctr" eaLnBrk="1" hangingPunct="1"/>
            <a:endParaRPr lang="en-US" altLang="en-US" b="1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1185FD6-ED83-494E-9CED-F57D2135EA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92200"/>
            <a:ext cx="7467600" cy="817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Cognitive Model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444B757-6528-4CE2-89B1-34E5A4BD8D87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909763"/>
            <a:ext cx="7467600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Thoughts determine feelings</a:t>
            </a:r>
          </a:p>
          <a:p>
            <a:r>
              <a:rPr lang="en-US" altLang="en-US" sz="2400"/>
              <a:t>Thoughts are determined and reinforced by perceptions</a:t>
            </a:r>
          </a:p>
          <a:p>
            <a:pPr lvl="1"/>
            <a:r>
              <a:rPr lang="en-US" altLang="en-US" sz="2400"/>
              <a:t>Internal sensations</a:t>
            </a:r>
          </a:p>
          <a:p>
            <a:pPr lvl="1"/>
            <a:r>
              <a:rPr lang="en-US" altLang="en-US" sz="2400"/>
              <a:t>External events</a:t>
            </a:r>
          </a:p>
          <a:p>
            <a:pPr lvl="1"/>
            <a:r>
              <a:rPr lang="en-US" altLang="en-US" sz="2400"/>
              <a:t>(Mis-)interpreted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8F16A1B-A1BC-47DF-9259-202231B603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41388"/>
            <a:ext cx="7467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Cognitive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D9F32-AFFA-4690-9766-05924D43B1B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608754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EEE7D68-0C0F-43A6-9214-DFD28E3475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50925"/>
            <a:ext cx="74676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Cognitive Model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082BC15-DBED-4572-837A-907EFE95A724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27213"/>
            <a:ext cx="7467600" cy="250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Thoughts are the most amenable to therapy</a:t>
            </a:r>
          </a:p>
          <a:p>
            <a:r>
              <a:rPr lang="en-US" altLang="en-US" sz="2400"/>
              <a:t>Thoughts can be distorted in characteristic ways</a:t>
            </a:r>
          </a:p>
          <a:p>
            <a:endParaRPr lang="en-US" altLang="en-US" sz="2400"/>
          </a:p>
          <a:p>
            <a:r>
              <a:rPr lang="en-US" altLang="en-US" sz="2400"/>
              <a:t>Automatic Negative Cognitive Distortions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96A6EEE-D867-4A2B-A8D8-9ED3A3C3CE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36638"/>
            <a:ext cx="7467600" cy="76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Cognitive Distortions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C9E8C561-7E55-462B-9092-4F7988CC11CA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00225"/>
            <a:ext cx="74676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Disqualifying the positive</a:t>
            </a:r>
          </a:p>
          <a:p>
            <a:r>
              <a:rPr lang="en-US" altLang="en-US" sz="2400"/>
              <a:t>Catastrophizing</a:t>
            </a:r>
          </a:p>
          <a:p>
            <a:r>
              <a:rPr lang="en-US" altLang="en-US" sz="2400"/>
              <a:t>Over-generalization</a:t>
            </a:r>
          </a:p>
          <a:p>
            <a:r>
              <a:rPr lang="en-US" altLang="en-US" sz="2400"/>
              <a:t>Personalization</a:t>
            </a:r>
          </a:p>
          <a:p>
            <a:r>
              <a:rPr lang="en-US" altLang="en-US" sz="2400"/>
              <a:t>Selective attention</a:t>
            </a:r>
          </a:p>
          <a:p>
            <a:r>
              <a:rPr lang="en-US" altLang="en-US" sz="2400"/>
              <a:t>Bias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C9FAE34-B7C6-418C-8F8E-F6B6EF2DE6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68375"/>
            <a:ext cx="74676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Cognitive Schema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53E84A0-1AB4-4339-ACFD-24337BEC3911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663700"/>
            <a:ext cx="7467600" cy="286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Set of rules / generalizations to make sense of new situation quickly</a:t>
            </a:r>
          </a:p>
          <a:p>
            <a:r>
              <a:rPr lang="en-US" altLang="en-US" sz="2400"/>
              <a:t>Helpful most of time</a:t>
            </a:r>
          </a:p>
          <a:p>
            <a:r>
              <a:rPr lang="en-US" altLang="en-US" sz="2400"/>
              <a:t>Formed from previous experiences</a:t>
            </a:r>
          </a:p>
          <a:p>
            <a:endParaRPr lang="en-US" altLang="en-US" sz="2400"/>
          </a:p>
          <a:p>
            <a:r>
              <a:rPr lang="en-US" altLang="en-US" sz="2400"/>
              <a:t>Can prevent new learning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CD2BB45-6118-4E53-AA61-27BCEF9E93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952500"/>
            <a:ext cx="7772400" cy="68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Psychoanalytic Model of the Mind</a:t>
            </a:r>
          </a:p>
        </p:txBody>
      </p:sp>
      <p:graphicFrame>
        <p:nvGraphicFramePr>
          <p:cNvPr id="4" name="SmartArt Placeholder 3">
            <a:extLst>
              <a:ext uri="{FF2B5EF4-FFF2-40B4-BE49-F238E27FC236}">
                <a16:creationId xmlns:a16="http://schemas.microsoft.com/office/drawing/2014/main" id="{CDA34498-EB46-4C7B-ACF3-6A8A7121B04C}"/>
              </a:ext>
            </a:extLst>
          </p:cNvPr>
          <p:cNvGraphicFramePr>
            <a:graphicFrameLocks noGrp="1"/>
          </p:cNvGraphicFramePr>
          <p:nvPr>
            <p:ph type="dgm" idx="1"/>
          </p:nvPr>
        </p:nvGraphicFramePr>
        <p:xfrm>
          <a:off x="873458" y="1883392"/>
          <a:ext cx="7584742" cy="421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C13079B-E406-41A5-8CE2-36066AEE9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68375"/>
            <a:ext cx="74676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>
                <a:solidFill>
                  <a:srgbClr val="A00054"/>
                </a:solidFill>
              </a:rPr>
              <a:t>Defences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503CEAE-4F2D-4826-A486-DA1071479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63700"/>
            <a:ext cx="7467600" cy="288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/>
              <a:t>Defences are: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400"/>
          </a:p>
          <a:p>
            <a:r>
              <a:rPr lang="en-GB" altLang="en-US" sz="2400"/>
              <a:t>“Mental procedures that are designed to bring about a reduction in anxiety.”</a:t>
            </a:r>
          </a:p>
          <a:p>
            <a:r>
              <a:rPr lang="en-GB" altLang="en-US" sz="2400"/>
              <a:t>Normal / universal.</a:t>
            </a:r>
          </a:p>
          <a:p>
            <a:r>
              <a:rPr lang="en-GB" altLang="en-US" sz="2400"/>
              <a:t>Can lead to symptoms &amp; compromises.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EA8C6BC-05CD-45AD-884C-D97FC80C4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60438"/>
            <a:ext cx="7772400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>
                <a:solidFill>
                  <a:srgbClr val="A00054"/>
                </a:solidFill>
              </a:rPr>
              <a:t>Defences &amp; Topographic model</a:t>
            </a:r>
          </a:p>
        </p:txBody>
      </p:sp>
      <p:sp>
        <p:nvSpPr>
          <p:cNvPr id="24579" name="AutoShape 5">
            <a:extLst>
              <a:ext uri="{FF2B5EF4-FFF2-40B4-BE49-F238E27FC236}">
                <a16:creationId xmlns:a16="http://schemas.microsoft.com/office/drawing/2014/main" id="{13F68EA5-5EE0-4D72-A43B-0196EE8C108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5488" y="1939925"/>
            <a:ext cx="77041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0" name="_s26631">
            <a:extLst>
              <a:ext uri="{FF2B5EF4-FFF2-40B4-BE49-F238E27FC236}">
                <a16:creationId xmlns:a16="http://schemas.microsoft.com/office/drawing/2014/main" id="{AFCD5DA4-4262-4380-B247-7C76A2697BE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27475" y="2303463"/>
            <a:ext cx="1300163" cy="11255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67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Conscious</a:t>
            </a:r>
          </a:p>
        </p:txBody>
      </p:sp>
      <p:sp>
        <p:nvSpPr>
          <p:cNvPr id="24581" name="_s26632">
            <a:extLst>
              <a:ext uri="{FF2B5EF4-FFF2-40B4-BE49-F238E27FC236}">
                <a16:creationId xmlns:a16="http://schemas.microsoft.com/office/drawing/2014/main" id="{F280361F-5896-456F-AA6E-36BF522049B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76600" y="3429000"/>
            <a:ext cx="2600325" cy="1127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67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/>
          </a:p>
        </p:txBody>
      </p:sp>
      <p:sp>
        <p:nvSpPr>
          <p:cNvPr id="24582" name="_s26633">
            <a:extLst>
              <a:ext uri="{FF2B5EF4-FFF2-40B4-BE49-F238E27FC236}">
                <a16:creationId xmlns:a16="http://schemas.microsoft.com/office/drawing/2014/main" id="{DB2A432D-59EC-4F1F-88E6-F7267CA4812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27313" y="4556125"/>
            <a:ext cx="3900487" cy="11255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0 w 21600"/>
              <a:gd name="T13" fmla="*/ 3600 h 21600"/>
              <a:gd name="T14" fmla="*/ 18000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67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Unconscious</a:t>
            </a:r>
          </a:p>
        </p:txBody>
      </p:sp>
      <p:sp>
        <p:nvSpPr>
          <p:cNvPr id="24583" name="Line 10">
            <a:extLst>
              <a:ext uri="{FF2B5EF4-FFF2-40B4-BE49-F238E27FC236}">
                <a16:creationId xmlns:a16="http://schemas.microsoft.com/office/drawing/2014/main" id="{99FB25F9-17FA-4B2C-89FF-C5DBFC793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36838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Rectangle 11">
            <a:extLst>
              <a:ext uri="{FF2B5EF4-FFF2-40B4-BE49-F238E27FC236}">
                <a16:creationId xmlns:a16="http://schemas.microsoft.com/office/drawing/2014/main" id="{48D13B14-71E5-4C7F-8C52-34BFC6F6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013" y="2206625"/>
            <a:ext cx="1922462" cy="430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Painful affect</a:t>
            </a:r>
          </a:p>
        </p:txBody>
      </p:sp>
      <p:sp>
        <p:nvSpPr>
          <p:cNvPr id="24585" name="Rectangle 12">
            <a:extLst>
              <a:ext uri="{FF2B5EF4-FFF2-40B4-BE49-F238E27FC236}">
                <a16:creationId xmlns:a16="http://schemas.microsoft.com/office/drawing/2014/main" id="{A40C68BE-3AFB-4674-AAB7-BEDB72A19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3538538"/>
            <a:ext cx="1201737" cy="50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Defences</a:t>
            </a:r>
          </a:p>
        </p:txBody>
      </p:sp>
      <p:sp>
        <p:nvSpPr>
          <p:cNvPr id="24586" name="Line 13">
            <a:extLst>
              <a:ext uri="{FF2B5EF4-FFF2-40B4-BE49-F238E27FC236}">
                <a16:creationId xmlns:a16="http://schemas.microsoft.com/office/drawing/2014/main" id="{9F6ACB60-25F5-405A-8544-38F18C2AB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27082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Rectangle 14">
            <a:extLst>
              <a:ext uri="{FF2B5EF4-FFF2-40B4-BE49-F238E27FC236}">
                <a16:creationId xmlns:a16="http://schemas.microsoft.com/office/drawing/2014/main" id="{E9986319-4712-4E3C-8D13-65AE4FBE3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05038"/>
            <a:ext cx="2382838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Transformed content</a:t>
            </a:r>
          </a:p>
        </p:txBody>
      </p:sp>
      <p:sp>
        <p:nvSpPr>
          <p:cNvPr id="24588" name="Rectangle 15">
            <a:extLst>
              <a:ext uri="{FF2B5EF4-FFF2-40B4-BE49-F238E27FC236}">
                <a16:creationId xmlns:a16="http://schemas.microsoft.com/office/drawing/2014/main" id="{3FE4C40D-484F-46DF-8497-D098C46EF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38538"/>
            <a:ext cx="1371600" cy="50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Defences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1CE85E-0C68-4EB1-B481-0DF09AC0B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6575" y="1036638"/>
            <a:ext cx="7467600" cy="76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>
                <a:solidFill>
                  <a:srgbClr val="A00054"/>
                </a:solidFill>
              </a:rPr>
              <a:t>Primitive Defences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82C8E43-7928-428F-A6DB-065D985693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808163"/>
            <a:ext cx="3657600" cy="3544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u="sng"/>
              <a:t>Reduce awareness</a:t>
            </a:r>
          </a:p>
          <a:p>
            <a:pPr lvl="1"/>
            <a:r>
              <a:rPr lang="en-GB" altLang="en-US" sz="2400"/>
              <a:t>Denial</a:t>
            </a:r>
          </a:p>
          <a:p>
            <a:pPr lvl="1"/>
            <a:r>
              <a:rPr lang="en-GB" altLang="en-US" sz="2400"/>
              <a:t>Dissociation</a:t>
            </a:r>
          </a:p>
          <a:p>
            <a:pPr lvl="1"/>
            <a:r>
              <a:rPr lang="en-GB" altLang="en-US" sz="2400"/>
              <a:t>Repression</a:t>
            </a:r>
          </a:p>
          <a:p>
            <a:pPr lvl="1"/>
            <a:r>
              <a:rPr lang="en-GB" altLang="en-US" sz="2400"/>
              <a:t>Isolation</a:t>
            </a:r>
          </a:p>
          <a:p>
            <a:pPr lvl="1"/>
            <a:r>
              <a:rPr lang="en-GB" altLang="en-US" sz="2400"/>
              <a:t>Intellectualisation</a:t>
            </a:r>
          </a:p>
          <a:p>
            <a:pPr lvl="1"/>
            <a:r>
              <a:rPr lang="en-GB" altLang="en-US" sz="2400"/>
              <a:t>Rationalisation</a:t>
            </a:r>
          </a:p>
          <a:p>
            <a:pPr lvl="1"/>
            <a:endParaRPr lang="en-GB" altLang="en-US" sz="2000"/>
          </a:p>
          <a:p>
            <a:pPr lvl="1"/>
            <a:endParaRPr lang="en-GB" altLang="en-US" sz="2100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DF9A834-779B-4BCF-9644-013C03CE22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270375" y="1808163"/>
            <a:ext cx="3657600" cy="436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u="sng"/>
              <a:t>Create symptoms</a:t>
            </a:r>
          </a:p>
          <a:p>
            <a:pPr lvl="1"/>
            <a:r>
              <a:rPr lang="en-GB" altLang="en-US" sz="2400"/>
              <a:t>Idealisation</a:t>
            </a:r>
          </a:p>
          <a:p>
            <a:pPr lvl="1"/>
            <a:r>
              <a:rPr lang="en-GB" altLang="en-US" sz="2400"/>
              <a:t>Denigration</a:t>
            </a:r>
          </a:p>
          <a:p>
            <a:pPr lvl="1"/>
            <a:r>
              <a:rPr lang="en-GB" altLang="en-US" sz="2400"/>
              <a:t>Displacement</a:t>
            </a:r>
          </a:p>
          <a:p>
            <a:pPr lvl="1"/>
            <a:r>
              <a:rPr lang="en-GB" altLang="en-US" sz="2400"/>
              <a:t>Introjection</a:t>
            </a:r>
          </a:p>
          <a:p>
            <a:pPr lvl="1"/>
            <a:r>
              <a:rPr lang="en-GB" altLang="en-US" sz="2400"/>
              <a:t>Projection / PI</a:t>
            </a:r>
          </a:p>
          <a:p>
            <a:pPr lvl="1"/>
            <a:r>
              <a:rPr lang="en-GB" altLang="en-US" sz="2400"/>
              <a:t>Reaction formation</a:t>
            </a:r>
          </a:p>
          <a:p>
            <a:pPr lvl="1"/>
            <a:r>
              <a:rPr lang="en-GB" altLang="en-US" sz="2400"/>
              <a:t>Conversion</a:t>
            </a:r>
          </a:p>
          <a:p>
            <a:pPr lvl="1"/>
            <a:r>
              <a:rPr lang="en-GB" altLang="en-US" sz="2400"/>
              <a:t>Sublimation</a:t>
            </a:r>
          </a:p>
          <a:p>
            <a:pPr lvl="1"/>
            <a:r>
              <a:rPr lang="en-GB" altLang="en-US" sz="2400"/>
              <a:t>Humour</a:t>
            </a:r>
          </a:p>
          <a:p>
            <a:pPr lvl="1"/>
            <a:endParaRPr lang="en-GB" altLang="en-US" sz="2000"/>
          </a:p>
          <a:p>
            <a:pPr lvl="1"/>
            <a:endParaRPr lang="en-GB" altLang="en-US"/>
          </a:p>
          <a:p>
            <a:pPr lvl="1"/>
            <a:endParaRPr lang="en-GB" altLang="en-US"/>
          </a:p>
          <a:p>
            <a:pPr lvl="1"/>
            <a:endParaRPr lang="en-GB" altLang="en-US"/>
          </a:p>
          <a:p>
            <a:pPr lvl="1"/>
            <a:endParaRPr lang="en-GB" altLang="en-US" sz="2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D440E9F0-F619-4AF9-9761-37892C84A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65213"/>
            <a:ext cx="7467600" cy="788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Conflict</a:t>
            </a:r>
          </a:p>
        </p:txBody>
      </p:sp>
      <p:sp>
        <p:nvSpPr>
          <p:cNvPr id="27651" name="Content Placeholder 5">
            <a:extLst>
              <a:ext uri="{FF2B5EF4-FFF2-40B4-BE49-F238E27FC236}">
                <a16:creationId xmlns:a16="http://schemas.microsoft.com/office/drawing/2014/main" id="{8EF5F06F-A1AA-4097-9E21-66A84DC20CF0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54200"/>
            <a:ext cx="7467600" cy="331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Defensiveness </a:t>
            </a:r>
            <a:r>
              <a:rPr lang="en-US" altLang="en-US" sz="2400"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a </a:t>
            </a:r>
            <a:r>
              <a:rPr lang="en-US" altLang="en-US" sz="2400"/>
              <a:t>degree of conflict</a:t>
            </a:r>
          </a:p>
          <a:p>
            <a:endParaRPr lang="en-US" altLang="en-US" sz="2400"/>
          </a:p>
          <a:p>
            <a:r>
              <a:rPr lang="en-US" altLang="en-US" sz="2400"/>
              <a:t>Role of loss</a:t>
            </a:r>
          </a:p>
          <a:p>
            <a:r>
              <a:rPr lang="en-US" altLang="en-US" sz="2400"/>
              <a:t>Introjection of conflictual / hateful part of relationship</a:t>
            </a:r>
          </a:p>
          <a:p>
            <a:pPr lvl="1"/>
            <a:r>
              <a:rPr lang="en-US" altLang="en-US" sz="2400"/>
              <a:t>Freud: Mourning &amp; Melancholia (1914)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707F3D0E-1942-4297-814A-4B69200CE2A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114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Psychological Therapies for Depression: Overview</a:t>
            </a:r>
          </a:p>
        </p:txBody>
      </p:sp>
      <p:sp>
        <p:nvSpPr>
          <p:cNvPr id="9219" name="Subtitle 4">
            <a:extLst>
              <a:ext uri="{FF2B5EF4-FFF2-40B4-BE49-F238E27FC236}">
                <a16:creationId xmlns:a16="http://schemas.microsoft.com/office/drawing/2014/main" id="{FC4A0938-4EE6-4638-AC08-EF65C3A8B37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2170113"/>
            <a:ext cx="8069263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Aims and Objectives (from handbook)</a:t>
            </a:r>
          </a:p>
        </p:txBody>
      </p:sp>
      <p:sp>
        <p:nvSpPr>
          <p:cNvPr id="9220" name="Text Placeholder 5">
            <a:extLst>
              <a:ext uri="{FF2B5EF4-FFF2-40B4-BE49-F238E27FC236}">
                <a16:creationId xmlns:a16="http://schemas.microsoft.com/office/drawing/2014/main" id="{CDA355EC-5C2C-42D8-B442-076E168054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57200" y="2787650"/>
            <a:ext cx="7839075" cy="2508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To increase awareness of the psychological aspects of Depressive Disorder.</a:t>
            </a:r>
          </a:p>
          <a:p>
            <a:r>
              <a:rPr lang="en-GB" altLang="en-US"/>
              <a:t>To have an introductory knowledge of the main psychological models for depression.</a:t>
            </a:r>
          </a:p>
          <a:p>
            <a:r>
              <a:rPr lang="en-GB" altLang="en-US"/>
              <a:t>To have an overview of psychological treatments for Depression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F0C66F9F-CADD-4276-954A-5F40233F2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0925"/>
            <a:ext cx="7467600" cy="77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>
                <a:solidFill>
                  <a:srgbClr val="A00054"/>
                </a:solidFill>
              </a:rPr>
              <a:t>Mental phenomena</a:t>
            </a:r>
          </a:p>
        </p:txBody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2AEB3770-ECF9-4124-9366-981AEEB9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7213"/>
            <a:ext cx="7467600" cy="2562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/>
              <a:t>Transference</a:t>
            </a:r>
          </a:p>
          <a:p>
            <a:pPr lvl="1"/>
            <a:r>
              <a:rPr lang="en-GB" altLang="en-US" sz="2400"/>
              <a:t>Earlier feelings are transferred from their original object (typically a parent) to a current relationship, in therapy the therapist/analyst. </a:t>
            </a:r>
          </a:p>
          <a:p>
            <a:pPr lvl="1"/>
            <a:r>
              <a:rPr lang="en-GB" altLang="en-US" sz="2400"/>
              <a:t>Unconscious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CD63FB9-A5C0-4FA6-BE1F-14D36BDD13D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919163"/>
            <a:ext cx="7772400" cy="619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Transference: relationship templates</a:t>
            </a:r>
          </a:p>
        </p:txBody>
      </p:sp>
      <p:graphicFrame>
        <p:nvGraphicFramePr>
          <p:cNvPr id="4" name="SmartArt Placeholder 3">
            <a:extLst>
              <a:ext uri="{FF2B5EF4-FFF2-40B4-BE49-F238E27FC236}">
                <a16:creationId xmlns:a16="http://schemas.microsoft.com/office/drawing/2014/main" id="{46984C2D-0E4C-40C7-B251-BC922FA35BEA}"/>
              </a:ext>
            </a:extLst>
          </p:cNvPr>
          <p:cNvGraphicFramePr>
            <a:graphicFrameLocks noGrp="1"/>
          </p:cNvGraphicFramePr>
          <p:nvPr>
            <p:ph type="dgm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D379B9B2-74B8-4748-8B38-C09BF66F62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09650"/>
            <a:ext cx="7467600" cy="73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>
                <a:solidFill>
                  <a:srgbClr val="A00054"/>
                </a:solidFill>
              </a:rPr>
              <a:t>Counter-transference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E4B4D3DF-6173-4099-865A-9D4EF326EFE8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941513"/>
            <a:ext cx="7467600" cy="2589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Feelings you get that result from the influence the patient has on you.</a:t>
            </a:r>
          </a:p>
          <a:p>
            <a:pPr eaLnBrk="1" hangingPunct="1"/>
            <a:r>
              <a:rPr lang="en-US" altLang="en-US" sz="2400"/>
              <a:t>Can be related to own difficulties</a:t>
            </a:r>
          </a:p>
          <a:p>
            <a:pPr eaLnBrk="1" hangingPunct="1"/>
            <a:r>
              <a:rPr lang="en-US" altLang="en-US" sz="2400"/>
              <a:t>Can also be part of non-verbal communication</a:t>
            </a:r>
          </a:p>
          <a:p>
            <a:pPr eaLnBrk="1" hangingPunct="1"/>
            <a:r>
              <a:rPr lang="en-US" altLang="en-US" sz="2400"/>
              <a:t>Can use diagnostically (with caution)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B2D4084-DC35-48EE-B16A-B5D5ADB9C9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69975"/>
            <a:ext cx="7467600" cy="53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Behavioural Model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ECDFF1E-945F-463B-9050-CB9DB2399364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97063"/>
            <a:ext cx="7467600" cy="39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Different behaviours lead to emotional responses</a:t>
            </a:r>
          </a:p>
          <a:p>
            <a:r>
              <a:rPr lang="en-US" altLang="en-US" sz="2400"/>
              <a:t>Feeling low encourages certain behaviours</a:t>
            </a:r>
          </a:p>
          <a:p>
            <a:pPr lvl="1"/>
            <a:r>
              <a:rPr lang="en-US" altLang="en-US" sz="2400"/>
              <a:t>Coping strategies</a:t>
            </a:r>
          </a:p>
          <a:p>
            <a:pPr lvl="1"/>
            <a:r>
              <a:rPr lang="en-US" altLang="en-US" sz="2400"/>
              <a:t>Consequences of affect state</a:t>
            </a:r>
          </a:p>
          <a:p>
            <a:r>
              <a:rPr lang="en-US" altLang="en-US" sz="2400"/>
              <a:t>These behaviours reinforce mood state</a:t>
            </a:r>
          </a:p>
          <a:p>
            <a:r>
              <a:rPr lang="en-US" altLang="en-US" sz="2400"/>
              <a:t>Therapy seeks to change mood by acting differently</a:t>
            </a:r>
          </a:p>
          <a:p>
            <a:pPr lvl="1"/>
            <a:r>
              <a:rPr lang="en-US" altLang="en-US" sz="2000"/>
              <a:t>Reduce active mood harming behaviours e.g. drinking</a:t>
            </a:r>
          </a:p>
          <a:p>
            <a:pPr lvl="1"/>
            <a:r>
              <a:rPr lang="en-US" altLang="en-US" sz="2000"/>
              <a:t>Increase neglected helpful behaviours e.g. exercise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D22AB30-EAA4-477A-B808-E84F5B6ACC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92175"/>
            <a:ext cx="7467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Systemic Model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6C63072-8F7F-4ABE-9B1F-89E2B9556E18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No man is an island,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Entire of itself.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Each is a piece of the continent,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A part of the main.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If a clod be washed away by the sea,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Europe is the less.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As well as if a promontory were.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As well as if a manor of thine own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Or of thine friend's were.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Each man's death diminishes me,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For I am involved in mankind.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Therefore, send not to know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For whom the bell tolls,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b="1"/>
              <a:t>It tolls for thee.		John Donne (1624)</a:t>
            </a:r>
            <a:endParaRPr lang="en-US" altLang="en-US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9713801-D999-4F6A-9724-AD181707E0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92175"/>
            <a:ext cx="7467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Systemic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875A84-9F23-44E3-A1C4-E3705902F1F6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856A09C-49A2-4D8F-939D-03685644C67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7467600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Systemic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D016AB-33C2-4812-BEBC-2ED46839996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346B06C-1F32-4876-926D-481D657274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09650"/>
            <a:ext cx="7467600" cy="73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Aetiology of Depression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3C3B3FFA-BC7A-447F-AD01-9783440E11DD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914525"/>
            <a:ext cx="7467600" cy="2630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Biological</a:t>
            </a:r>
          </a:p>
          <a:p>
            <a:r>
              <a:rPr lang="en-US" altLang="en-US" sz="2400"/>
              <a:t>Psychological</a:t>
            </a:r>
          </a:p>
          <a:p>
            <a:pPr lvl="1"/>
            <a:r>
              <a:rPr lang="en-US" altLang="en-US" sz="2400"/>
              <a:t>The other two become psychological due to being ‘experienced’ by the patient</a:t>
            </a:r>
          </a:p>
          <a:p>
            <a:r>
              <a:rPr lang="en-US" altLang="en-US" sz="2400"/>
              <a:t>Social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875B44A-49EB-4A8E-BDDF-2C72F143E4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68375"/>
            <a:ext cx="74676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Aetiology of Depression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D5D47C9-5CE0-4E53-8C70-EC3D56D2D6EB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778000"/>
            <a:ext cx="7467600" cy="441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Family History, Temperament &amp; Vulnerability</a:t>
            </a:r>
          </a:p>
          <a:p>
            <a:r>
              <a:rPr lang="en-US" altLang="en-US" sz="2400"/>
              <a:t>Early relationships</a:t>
            </a:r>
          </a:p>
          <a:p>
            <a:pPr lvl="1"/>
            <a:r>
              <a:rPr lang="en-US" altLang="en-US" sz="2400"/>
              <a:t>Events e.g. loss</a:t>
            </a:r>
          </a:p>
          <a:p>
            <a:pPr lvl="1"/>
            <a:r>
              <a:rPr lang="en-US" altLang="en-US" sz="2400"/>
              <a:t>Character / quality of relationships</a:t>
            </a:r>
          </a:p>
          <a:p>
            <a:r>
              <a:rPr lang="en-US" altLang="en-US" sz="2400"/>
              <a:t>Attachment</a:t>
            </a:r>
          </a:p>
          <a:p>
            <a:r>
              <a:rPr lang="en-US" altLang="en-US" sz="2400"/>
              <a:t>Life events</a:t>
            </a:r>
          </a:p>
          <a:p>
            <a:r>
              <a:rPr lang="en-US" altLang="en-US" sz="2400"/>
              <a:t>Social factors</a:t>
            </a:r>
          </a:p>
          <a:p>
            <a:r>
              <a:rPr lang="en-US" altLang="en-US" sz="2400"/>
              <a:t>Psychological triggers</a:t>
            </a:r>
          </a:p>
          <a:p>
            <a:pPr lvl="1"/>
            <a:r>
              <a:rPr lang="en-US" altLang="en-US" sz="2400"/>
              <a:t>Losses</a:t>
            </a:r>
          </a:p>
          <a:p>
            <a:pPr lvl="1"/>
            <a:r>
              <a:rPr lang="en-US" altLang="en-US" sz="2400"/>
              <a:t>Meaning of those losses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B6A3098-918C-42A2-83CD-47F216C82F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68375"/>
            <a:ext cx="7467600" cy="69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Psychological Treatment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4E963AC8-053A-4B54-AB2C-0E1944FE43A2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70075"/>
            <a:ext cx="7467600" cy="2425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Cognitive therapy / CBT</a:t>
            </a:r>
          </a:p>
          <a:p>
            <a:r>
              <a:rPr lang="en-US" altLang="en-US" sz="2400"/>
              <a:t>Psychodynamic therapy</a:t>
            </a:r>
          </a:p>
          <a:p>
            <a:r>
              <a:rPr lang="en-US" altLang="en-US" sz="2400"/>
              <a:t>Systemic interventions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4DAF592-36B2-4A4C-876D-4698F2BB0C3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67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Psychological Therapies for Depression: Overview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C878ED68-8C54-4D76-9604-5FDA31A92CB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2238375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achieve this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2F921-DF22-4CD9-AD1D-1D9942433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819400"/>
            <a:ext cx="7839075" cy="22034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Case Presentation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Journal Club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555 Presentation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Expert-Led Session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MCQs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Please sign the register and complete the feedback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2E50DD5-FB35-4F3E-97C0-1749C6748A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7467600" cy="63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Evidence Base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302FB357-638B-477B-ABFE-86B978EC4976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554163"/>
            <a:ext cx="7467600" cy="3435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CBT, RCTs &amp; NICE</a:t>
            </a:r>
          </a:p>
          <a:p>
            <a:pPr lvl="1"/>
            <a:r>
              <a:rPr lang="en-US" altLang="en-US" sz="2400"/>
              <a:t>The standard EBM model</a:t>
            </a:r>
          </a:p>
          <a:p>
            <a:pPr lvl="1"/>
            <a:endParaRPr lang="en-US" altLang="en-US" sz="2400"/>
          </a:p>
          <a:p>
            <a:r>
              <a:rPr lang="en-US" altLang="en-US" sz="2400"/>
              <a:t>Other therapies, other trials and guidance</a:t>
            </a:r>
          </a:p>
          <a:p>
            <a:pPr lvl="1"/>
            <a:r>
              <a:rPr lang="en-US" altLang="en-US" sz="2400"/>
              <a:t>Problems with the EBM model</a:t>
            </a:r>
          </a:p>
          <a:p>
            <a:pPr lvl="1"/>
            <a:endParaRPr lang="en-US" altLang="en-US" sz="2400"/>
          </a:p>
          <a:p>
            <a:r>
              <a:rPr lang="en-US" altLang="en-US" sz="2400"/>
              <a:t>Real life practice 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03613A61-7544-4352-983A-D602D9FDC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82663"/>
            <a:ext cx="7467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Evidence for Psychotherapy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33542-C56E-42B7-AA2A-4493C8D794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90688"/>
            <a:ext cx="7467600" cy="308133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Falk </a:t>
            </a:r>
            <a:r>
              <a:rPr lang="en-US" sz="2400" dirty="0" err="1"/>
              <a:t>Leichsenring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E.g. Effectiveness of LTPP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i="1" dirty="0"/>
              <a:t>	JAMA</a:t>
            </a:r>
            <a:r>
              <a:rPr lang="en-US" sz="2400" dirty="0"/>
              <a:t> (2008) 300(13):1551-1565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E.g. Effectiveness of STPP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	</a:t>
            </a:r>
            <a:r>
              <a:rPr lang="en-US" sz="2400" i="1" dirty="0"/>
              <a:t>Arch Gen Psychiatry </a:t>
            </a:r>
            <a:r>
              <a:rPr lang="en-US" sz="2400" dirty="0"/>
              <a:t>(2004) 61:1208-1216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">
            <a:extLst>
              <a:ext uri="{FF2B5EF4-FFF2-40B4-BE49-F238E27FC236}">
                <a16:creationId xmlns:a16="http://schemas.microsoft.com/office/drawing/2014/main" id="{F5A9FF88-29F9-40D2-8E2D-46DA117A25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82663"/>
            <a:ext cx="746760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Any Questions?</a:t>
            </a:r>
          </a:p>
        </p:txBody>
      </p:sp>
      <p:sp>
        <p:nvSpPr>
          <p:cNvPr id="41987" name="Content Placeholder 6">
            <a:extLst>
              <a:ext uri="{FF2B5EF4-FFF2-40B4-BE49-F238E27FC236}">
                <a16:creationId xmlns:a16="http://schemas.microsoft.com/office/drawing/2014/main" id="{82765E18-8529-43B3-B585-054C96CB5AC6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600200"/>
            <a:ext cx="7467600" cy="4873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41988" name="Picture 7">
            <a:extLst>
              <a:ext uri="{FF2B5EF4-FFF2-40B4-BE49-F238E27FC236}">
                <a16:creationId xmlns:a16="http://schemas.microsoft.com/office/drawing/2014/main" id="{74569D05-8950-4C5E-9527-A7D8E2694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660650"/>
            <a:ext cx="4673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E954928-2E23-4D41-BF7E-033EF17C81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36638"/>
            <a:ext cx="7467600" cy="76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Summary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E893DC9-2947-4B7F-B109-48E11889DF5A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00225"/>
            <a:ext cx="7467600" cy="268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Core psychological symptoms of depression</a:t>
            </a:r>
          </a:p>
          <a:p>
            <a:r>
              <a:rPr lang="en-US" altLang="en-US" sz="2400"/>
              <a:t>Major models for formulating depression</a:t>
            </a:r>
          </a:p>
          <a:p>
            <a:r>
              <a:rPr lang="en-US" altLang="en-US" sz="2400"/>
              <a:t>Key aetiological factors</a:t>
            </a:r>
          </a:p>
          <a:p>
            <a:r>
              <a:rPr lang="en-US" altLang="en-US" sz="2400"/>
              <a:t>Treatment and evidence base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5AE92A5-B06F-4C2E-BF34-E2B6A41163D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44035" name="Subtitle 2">
            <a:extLst>
              <a:ext uri="{FF2B5EF4-FFF2-40B4-BE49-F238E27FC236}">
                <a16:creationId xmlns:a16="http://schemas.microsoft.com/office/drawing/2014/main" id="{E31718D7-C976-4546-9C55-CEF7D10BBB3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85ADC-0129-4641-BF27-FA2DCF824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368675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en-GB" dirty="0"/>
              <a:t>NICE guidance (CG90):</a:t>
            </a:r>
            <a:r>
              <a:rPr lang="en-US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Recommends Computerised CBT for mild-moderate depression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Recommends Psychotherapy for severe depression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Advises not combining medication with psychological therapies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Recommends Cognitive therapy for relapse prevention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Defines Short-term Psychodynamic Psychotherapy as 10-15 sessions over 3-4 months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EE30088-51DF-4EF4-B5DA-2017D342719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45059" name="Subtitle 2">
            <a:extLst>
              <a:ext uri="{FF2B5EF4-FFF2-40B4-BE49-F238E27FC236}">
                <a16:creationId xmlns:a16="http://schemas.microsoft.com/office/drawing/2014/main" id="{6FF73AC9-8830-4AF0-9D4B-B85B6743BFA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6B907-54BB-4299-9E4A-ED2C64132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368675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en-GB" dirty="0"/>
              <a:t>NICE guidance (CG90):</a:t>
            </a:r>
            <a:r>
              <a:rPr lang="en-US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b="1" dirty="0"/>
              <a:t>Recommends Computerised CBT for mild-moderate depression</a:t>
            </a:r>
            <a:r>
              <a:rPr lang="en-GB" sz="2000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Recommends Psychotherapy for severe depression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dirty="0"/>
              <a:t>Advises not combining medication with psychological therapies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b="1" dirty="0"/>
              <a:t>Recommends Cognitive therapy for relapse prevention</a:t>
            </a:r>
            <a:r>
              <a:rPr lang="en-GB" sz="2000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b="1" dirty="0"/>
              <a:t>Defines Short-term Psychodynamic Psychotherapy as 10-15 sessions over 3-4 months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8CBAD41-25A5-4D25-891E-50420528548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46083" name="Subtitle 2">
            <a:extLst>
              <a:ext uri="{FF2B5EF4-FFF2-40B4-BE49-F238E27FC236}">
                <a16:creationId xmlns:a16="http://schemas.microsoft.com/office/drawing/2014/main" id="{9202A622-2DB6-4442-B5B7-C177CC9552A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1B60A-9902-498D-87A4-8FA76BCC3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573463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2.	Cognitive Therapy:</a:t>
            </a:r>
            <a:r>
              <a:rPr lang="en-US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Is originally based on the work of Judith Beck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Identifies Cognitive Errors that lead to or maintain depressive thoughts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Focuses on non-conscious thought content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Is enhanced by concurrent antidepressant treatment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Should not be used in older patients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CFA7BC5-B2C6-4D8E-B25E-84AAE347F47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47107" name="Subtitle 2">
            <a:extLst>
              <a:ext uri="{FF2B5EF4-FFF2-40B4-BE49-F238E27FC236}">
                <a16:creationId xmlns:a16="http://schemas.microsoft.com/office/drawing/2014/main" id="{2A30B8D0-5868-40FC-AC79-B4C29E19287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A0E52-0CA8-49B3-BE9C-D17066668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573463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2.	Cognitive Therapy:</a:t>
            </a:r>
            <a:r>
              <a:rPr lang="en-US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Is originally based on the work of Judith Beck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Identifies Cognitive Errors that lead to or maintain depressive thoughts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Focuses on non-conscious thought content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sz="2000" b="1" dirty="0"/>
              <a:t>Is enhanced by concurrent antidepressant treatment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Should not be used in older patients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31E433A5-7CE5-44F9-80E7-A6CE6DC78CB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48131" name="Subtitle 2">
            <a:extLst>
              <a:ext uri="{FF2B5EF4-FFF2-40B4-BE49-F238E27FC236}">
                <a16:creationId xmlns:a16="http://schemas.microsoft.com/office/drawing/2014/main" id="{F5A1C122-E524-48DA-A5D5-A829CC60630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6628A-2ADB-4B34-9F91-EC0CA537C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532188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3.	Psychodynamic Therapies:</a:t>
            </a:r>
            <a:r>
              <a:rPr lang="en-US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Have no evidence base for effectiveness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Are based on the model of the mind put forward by Freud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Seek to eradicate a patient’s defences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Were among the first to link depression to loss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Focus on the past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F74CC8E-24A4-45A1-BA1F-9906EA9492F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49155" name="Subtitle 2">
            <a:extLst>
              <a:ext uri="{FF2B5EF4-FFF2-40B4-BE49-F238E27FC236}">
                <a16:creationId xmlns:a16="http://schemas.microsoft.com/office/drawing/2014/main" id="{72D86566-5072-467F-8438-E4D688855D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68E72-04EF-4822-ADC9-B8384F483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532188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3.	Psychodynamic Therapies:</a:t>
            </a:r>
            <a:r>
              <a:rPr lang="en-US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Have no evidence base for effectiveness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Are based on the model of the mind put forward by Freud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Seek to eradicate a patient’s defences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Were among the first to link depression to loss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Focus on the past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FA8A48C-7D59-4351-86F7-11D7558D226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67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Psychological Therapies for Depression: Overview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91544D22-6ED7-445B-9957-9196FCFC519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2195513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Expert Led Session</a:t>
            </a:r>
          </a:p>
        </p:txBody>
      </p:sp>
      <p:sp>
        <p:nvSpPr>
          <p:cNvPr id="11268" name="Text Placeholder 3">
            <a:extLst>
              <a:ext uri="{FF2B5EF4-FFF2-40B4-BE49-F238E27FC236}">
                <a16:creationId xmlns:a16="http://schemas.microsoft.com/office/drawing/2014/main" id="{C9937E3C-D1AC-4F2B-BEB1-CBD2E291F0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Psychological Therapies for Depression: Overview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Author: Dr. Adam Dierckx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Consultant Medical Psychotherapist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B274CFFE-96E3-499D-938D-2A916056D4F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50179" name="Subtitle 2">
            <a:extLst>
              <a:ext uri="{FF2B5EF4-FFF2-40B4-BE49-F238E27FC236}">
                <a16:creationId xmlns:a16="http://schemas.microsoft.com/office/drawing/2014/main" id="{7D84C4C0-E355-4E8D-A12A-6D0077B1358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7BC21-A3B8-4087-8116-8A1F96CACC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436938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4.	Psychological factors in the aetiology of depression include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Parental indifference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Social circumstance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Maternal Depression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Cognitive biases or distortions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Bereavement 	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E210B148-BA25-4B5C-AD4C-53398EFFBF4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51203" name="Subtitle 2">
            <a:extLst>
              <a:ext uri="{FF2B5EF4-FFF2-40B4-BE49-F238E27FC236}">
                <a16:creationId xmlns:a16="http://schemas.microsoft.com/office/drawing/2014/main" id="{56E47D2D-8684-4457-A8F0-9BA0F0C3CD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F990-4C14-4131-8DE9-8BFAC95AF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436938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4.	Psychological factors in the aetiology of depression include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Parental indifference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Social circumstance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Maternal Depression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Cognitive biases or distortions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Bereavement</a:t>
            </a:r>
            <a:r>
              <a:rPr lang="en-GB" dirty="0"/>
              <a:t> 	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3638D83F-C731-4223-801E-48492FAEB37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52227" name="Subtitle 2">
            <a:extLst>
              <a:ext uri="{FF2B5EF4-FFF2-40B4-BE49-F238E27FC236}">
                <a16:creationId xmlns:a16="http://schemas.microsoft.com/office/drawing/2014/main" id="{EABDB7B8-1A1E-43AA-94FF-093A00C7099A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31CC8-3AB8-4FDB-8F70-15D360C32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368675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5.	Evidence of effectiveness in the treatment of depression exists for: 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Psychoanalytic therapy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Interpersonal Therapy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‘Low intensity’ therapy in IAPT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Mentalization based CBT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EMDR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GB" dirty="0"/>
              <a:t>	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999F00F4-771A-4B34-B2E2-3E37417DC9A1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Psychological Therapies for Depression: Overview</a:t>
            </a:r>
          </a:p>
        </p:txBody>
      </p:sp>
      <p:sp>
        <p:nvSpPr>
          <p:cNvPr id="53251" name="Subtitle 2">
            <a:extLst>
              <a:ext uri="{FF2B5EF4-FFF2-40B4-BE49-F238E27FC236}">
                <a16:creationId xmlns:a16="http://schemas.microsoft.com/office/drawing/2014/main" id="{61BD40E5-F908-4420-B7D7-B4DBD8FC384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1905000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MCQs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0EFDF-5815-4D69-BB2A-6A5BB0A75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3368675"/>
          </a:xfrm>
        </p:spPr>
        <p:txBody>
          <a:bodyPr/>
          <a:lstStyle/>
          <a:p>
            <a:pPr marL="457200" indent="-457200">
              <a:buFont typeface="Arial" charset="0"/>
              <a:buNone/>
              <a:defRPr/>
            </a:pPr>
            <a:r>
              <a:rPr lang="en-GB" dirty="0"/>
              <a:t>5.	Evidence of effectiveness in the treatment of depression exists for: 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Psychoanalytic therapy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Interpersonal Therapy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b="1" dirty="0"/>
              <a:t>‘Low intensity’ therapy in IAPT</a:t>
            </a:r>
            <a:r>
              <a:rPr lang="en-GB" dirty="0"/>
              <a:t>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Mentalization based CBT </a:t>
            </a:r>
          </a:p>
          <a:p>
            <a:pPr marL="457200" indent="-457200">
              <a:buFont typeface="+mj-lt"/>
              <a:buAutoNum type="alphaUcPeriod"/>
              <a:defRPr/>
            </a:pPr>
            <a:r>
              <a:rPr lang="en-GB" dirty="0"/>
              <a:t>EMDR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GB" dirty="0"/>
              <a:t>	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19BC482-89F9-46FF-B0BC-FF640E4F206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123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Psychological Therapies for Depression: Overview</a:t>
            </a:r>
          </a:p>
        </p:txBody>
      </p:sp>
      <p:sp>
        <p:nvSpPr>
          <p:cNvPr id="54275" name="Text Placeholder 3">
            <a:extLst>
              <a:ext uri="{FF2B5EF4-FFF2-40B4-BE49-F238E27FC236}">
                <a16:creationId xmlns:a16="http://schemas.microsoft.com/office/drawing/2014/main" id="{E5308C5E-18E2-4C80-9AC0-B24F0B505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/>
              <a:t>Any Questions?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/>
              <a:t>Thank you.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79B21E3-E6AF-4F59-9B2F-88E41A654B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36638"/>
            <a:ext cx="7467600" cy="76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What we will cover …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8B3FB68-C098-442A-B5A6-3AE7B554ADAF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74838"/>
            <a:ext cx="7467600" cy="209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Core psychological symptoms of depression</a:t>
            </a:r>
          </a:p>
          <a:p>
            <a:r>
              <a:rPr lang="en-US" altLang="en-US" sz="2400"/>
              <a:t>Major models for formulating depression</a:t>
            </a:r>
          </a:p>
          <a:p>
            <a:r>
              <a:rPr lang="en-US" altLang="en-US" sz="2400"/>
              <a:t>Key aetiological factors</a:t>
            </a:r>
          </a:p>
          <a:p>
            <a:r>
              <a:rPr lang="en-US" altLang="en-US" sz="2400"/>
              <a:t>Treatment and evidence base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ECE0711-7088-46AE-A06D-AAC450B468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54100"/>
            <a:ext cx="7467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Depression: Psychological Symptoms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2C2043D-C3D7-4EA1-B281-434DC2127A47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2484438"/>
            <a:ext cx="7467600" cy="2193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Negative thoughts about:</a:t>
            </a:r>
          </a:p>
          <a:p>
            <a:pPr lvl="1"/>
            <a:r>
              <a:rPr lang="en-US" altLang="en-US" sz="2400"/>
              <a:t>Self</a:t>
            </a:r>
          </a:p>
          <a:p>
            <a:pPr lvl="1"/>
            <a:r>
              <a:rPr lang="en-US" altLang="en-US" sz="2400"/>
              <a:t>World</a:t>
            </a:r>
          </a:p>
          <a:p>
            <a:pPr lvl="1"/>
            <a:r>
              <a:rPr lang="en-US" altLang="en-US" sz="2400"/>
              <a:t>Future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6C9E30D-636D-49D3-809D-627272ED40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23938"/>
            <a:ext cx="7467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Self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AB39CD5-7E55-44E4-94A2-32A1467C4BBB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773238"/>
            <a:ext cx="7467600" cy="307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Worthless</a:t>
            </a:r>
          </a:p>
          <a:p>
            <a:r>
              <a:rPr lang="en-US" altLang="en-US" sz="2400"/>
              <a:t>Guilty</a:t>
            </a:r>
          </a:p>
          <a:p>
            <a:r>
              <a:rPr lang="en-US" altLang="en-US" sz="2400"/>
              <a:t>Persecuted</a:t>
            </a:r>
          </a:p>
          <a:p>
            <a:r>
              <a:rPr lang="en-US" altLang="en-US" sz="2400"/>
              <a:t>Self-contempt</a:t>
            </a:r>
          </a:p>
          <a:p>
            <a:r>
              <a:rPr lang="en-US" altLang="en-US" sz="2400"/>
              <a:t>Unwell</a:t>
            </a:r>
          </a:p>
          <a:p>
            <a:r>
              <a:rPr lang="en-US" altLang="en-US" sz="2400"/>
              <a:t>Undeserving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B3F9B4C-8869-43D4-90C8-DD6AACD893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77913"/>
            <a:ext cx="7467600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World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7F924BC9-5A58-451F-8F75-375B76C8B680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881188"/>
            <a:ext cx="7467600" cy="301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Uninteresting / boring</a:t>
            </a:r>
          </a:p>
          <a:p>
            <a:r>
              <a:rPr lang="en-US" altLang="en-US" sz="2400"/>
              <a:t>Corrupt</a:t>
            </a:r>
          </a:p>
          <a:p>
            <a:r>
              <a:rPr lang="en-US" altLang="en-US" sz="2400"/>
              <a:t>Hostile</a:t>
            </a:r>
          </a:p>
          <a:p>
            <a:r>
              <a:rPr lang="en-US" altLang="en-US" sz="2400"/>
              <a:t>Unchangeable</a:t>
            </a:r>
          </a:p>
          <a:p>
            <a:r>
              <a:rPr lang="en-US" altLang="en-US" sz="2400"/>
              <a:t>Against me</a:t>
            </a:r>
          </a:p>
          <a:p>
            <a:r>
              <a:rPr lang="en-US" altLang="en-US" sz="2400"/>
              <a:t>Dangerous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072D74B-12B3-4ADB-A833-43A9E1DE32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23938"/>
            <a:ext cx="7467600" cy="74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solidFill>
                  <a:srgbClr val="A00054"/>
                </a:solidFill>
              </a:rPr>
              <a:t>Future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96A2605-8432-4D83-96CA-8E357E2FE5B7}"/>
              </a:ext>
            </a:extLst>
          </p:cNvPr>
          <p:cNvSpPr>
            <a:spLocks noGrp="1"/>
          </p:cNvSpPr>
          <p:nvPr>
            <p:ph sz="quarter" idx="1"/>
          </p:nvPr>
        </p:nvSpPr>
        <p:spPr bwMode="auto">
          <a:xfrm>
            <a:off x="457200" y="1773238"/>
            <a:ext cx="746760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/>
              <a:t>Negative / pessimistic</a:t>
            </a:r>
          </a:p>
          <a:p>
            <a:r>
              <a:rPr lang="en-US" altLang="en-US" sz="2400"/>
              <a:t>Hopeless</a:t>
            </a:r>
          </a:p>
          <a:p>
            <a:r>
              <a:rPr lang="en-US" altLang="en-US" sz="2400"/>
              <a:t>Unchangeable</a:t>
            </a:r>
          </a:p>
          <a:p>
            <a:r>
              <a:rPr lang="en-US" altLang="en-US" sz="2400"/>
              <a:t>Impending catastrophe</a:t>
            </a:r>
          </a:p>
          <a:p>
            <a:r>
              <a:rPr lang="en-US" altLang="en-US" sz="2400"/>
              <a:t>Better without me</a:t>
            </a:r>
          </a:p>
          <a:p>
            <a:r>
              <a:rPr lang="en-US" altLang="en-US" sz="2400"/>
              <a:t>Suicidal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Psychiatry Recruitment PP</Template>
  <TotalTime>557</TotalTime>
  <Words>1202</Words>
  <Application>Microsoft Office PowerPoint</Application>
  <PresentationFormat>On-screen Show (4:3)</PresentationFormat>
  <Paragraphs>314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Symbol</vt:lpstr>
      <vt:lpstr>Psychiatry Recruitment PP</vt:lpstr>
      <vt:lpstr>PowerPoint Presentation</vt:lpstr>
      <vt:lpstr>Psychological Therapies for Depression: Overview</vt:lpstr>
      <vt:lpstr>Psychological Therapies for Depression: Overview</vt:lpstr>
      <vt:lpstr>Psychological Therapies for Depression: Overview</vt:lpstr>
      <vt:lpstr>What we will cover …</vt:lpstr>
      <vt:lpstr>Depression: Psychological Symptoms</vt:lpstr>
      <vt:lpstr>Self</vt:lpstr>
      <vt:lpstr>World</vt:lpstr>
      <vt:lpstr>Future</vt:lpstr>
      <vt:lpstr>Cognitive Model</vt:lpstr>
      <vt:lpstr>Cognitive Model</vt:lpstr>
      <vt:lpstr>Cognitive Model</vt:lpstr>
      <vt:lpstr>Cognitive Distortions</vt:lpstr>
      <vt:lpstr>Cognitive Schema</vt:lpstr>
      <vt:lpstr>Psychoanalytic Model of the Mind</vt:lpstr>
      <vt:lpstr>Defences</vt:lpstr>
      <vt:lpstr>Defences &amp; Topographic model</vt:lpstr>
      <vt:lpstr>Primitive Defences</vt:lpstr>
      <vt:lpstr>Conflict</vt:lpstr>
      <vt:lpstr>Mental phenomena</vt:lpstr>
      <vt:lpstr>Transference: relationship templates</vt:lpstr>
      <vt:lpstr>Counter-transference</vt:lpstr>
      <vt:lpstr>Behavioural Model</vt:lpstr>
      <vt:lpstr>Systemic Model</vt:lpstr>
      <vt:lpstr>Systemic Model</vt:lpstr>
      <vt:lpstr>Systemic Model</vt:lpstr>
      <vt:lpstr>Aetiology of Depression</vt:lpstr>
      <vt:lpstr>Aetiology of Depression</vt:lpstr>
      <vt:lpstr>Psychological Treatment</vt:lpstr>
      <vt:lpstr>Evidence Base</vt:lpstr>
      <vt:lpstr>Evidence for Psychotherapy</vt:lpstr>
      <vt:lpstr>Any Questions?</vt:lpstr>
      <vt:lpstr>Summary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  <vt:lpstr>Psychological Therapies for Depression: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Kent</dc:creator>
  <cp:lastModifiedBy>Claire McNally</cp:lastModifiedBy>
  <cp:revision>47</cp:revision>
  <dcterms:created xsi:type="dcterms:W3CDTF">2016-02-23T11:02:26Z</dcterms:created>
  <dcterms:modified xsi:type="dcterms:W3CDTF">2020-08-21T14:13:19Z</dcterms:modified>
</cp:coreProperties>
</file>