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2" r:id="rId3"/>
    <p:sldId id="284" r:id="rId4"/>
    <p:sldId id="289" r:id="rId5"/>
    <p:sldId id="320" r:id="rId6"/>
    <p:sldId id="290" r:id="rId7"/>
    <p:sldId id="291" r:id="rId8"/>
    <p:sldId id="292" r:id="rId9"/>
    <p:sldId id="293" r:id="rId10"/>
    <p:sldId id="317" r:id="rId11"/>
    <p:sldId id="318" r:id="rId12"/>
    <p:sldId id="294" r:id="rId13"/>
    <p:sldId id="296" r:id="rId14"/>
    <p:sldId id="306" r:id="rId15"/>
    <p:sldId id="297" r:id="rId16"/>
    <p:sldId id="307" r:id="rId17"/>
    <p:sldId id="298" r:id="rId18"/>
    <p:sldId id="299" r:id="rId19"/>
    <p:sldId id="300" r:id="rId20"/>
    <p:sldId id="308" r:id="rId21"/>
    <p:sldId id="301" r:id="rId22"/>
    <p:sldId id="302" r:id="rId23"/>
    <p:sldId id="303" r:id="rId24"/>
    <p:sldId id="304" r:id="rId25"/>
    <p:sldId id="305" r:id="rId26"/>
    <p:sldId id="321" r:id="rId27"/>
    <p:sldId id="319" r:id="rId28"/>
    <p:sldId id="285" r:id="rId29"/>
    <p:sldId id="286" r:id="rId30"/>
    <p:sldId id="309" r:id="rId31"/>
    <p:sldId id="311" r:id="rId32"/>
    <p:sldId id="312" r:id="rId33"/>
    <p:sldId id="310" r:id="rId34"/>
    <p:sldId id="313" r:id="rId35"/>
    <p:sldId id="314" r:id="rId36"/>
    <p:sldId id="316" r:id="rId37"/>
    <p:sldId id="315" r:id="rId38"/>
    <p:sldId id="287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  <a:srgbClr val="A00054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521" autoAdjust="0"/>
  </p:normalViewPr>
  <p:slideViewPr>
    <p:cSldViewPr snapToGrid="0" snapToObjects="1"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804622621988"/>
          <c:y val="0.12760020064302499"/>
          <c:w val="0.69609941091051597"/>
          <c:h val="0.61678428759639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Men</c:v>
                </c:pt>
              </c:strCache>
            </c:strRef>
          </c:tx>
          <c:invertIfNegative val="0"/>
          <c:cat>
            <c:strRef>
              <c:f>Sheet1!$B$3:$I$3</c:f>
              <c:strCache>
                <c:ptCount val="8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  <c:pt idx="7">
                  <c:v>All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1.5</c:v>
                </c:pt>
                <c:pt idx="1">
                  <c:v>2.7</c:v>
                </c:pt>
                <c:pt idx="2">
                  <c:v>2.6</c:v>
                </c:pt>
                <c:pt idx="3">
                  <c:v>2.6</c:v>
                </c:pt>
                <c:pt idx="4">
                  <c:v>1.5</c:v>
                </c:pt>
                <c:pt idx="5">
                  <c:v>0.4</c:v>
                </c:pt>
                <c:pt idx="6">
                  <c:v>0.5</c:v>
                </c:pt>
                <c:pt idx="7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A-4989-9D6D-759338C4B340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Women</c:v>
                </c:pt>
              </c:strCache>
            </c:strRef>
          </c:tx>
          <c:invertIfNegative val="0"/>
          <c:cat>
            <c:strRef>
              <c:f>Sheet1!$B$3:$I$3</c:f>
              <c:strCache>
                <c:ptCount val="8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  <c:pt idx="7">
                  <c:v>All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2.9</c:v>
                </c:pt>
                <c:pt idx="1">
                  <c:v>1.7000000000000031</c:v>
                </c:pt>
                <c:pt idx="2">
                  <c:v>3.2</c:v>
                </c:pt>
                <c:pt idx="3">
                  <c:v>4.9000000000000004</c:v>
                </c:pt>
                <c:pt idx="4">
                  <c:v>2.2000000000000002</c:v>
                </c:pt>
                <c:pt idx="5">
                  <c:v>1.6</c:v>
                </c:pt>
                <c:pt idx="6">
                  <c:v>2.1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A-4989-9D6D-759338C4B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958872"/>
        <c:axId val="-2121534392"/>
      </c:barChart>
      <c:catAx>
        <c:axId val="2129958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Age</a:t>
                </a:r>
                <a:r>
                  <a:rPr lang="en-US" sz="1800" baseline="0"/>
                  <a:t> Group</a:t>
                </a:r>
                <a:endParaRPr lang="en-US" sz="180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1534392"/>
        <c:crosses val="autoZero"/>
        <c:auto val="1"/>
        <c:lblAlgn val="ctr"/>
        <c:lblOffset val="100"/>
        <c:noMultiLvlLbl val="0"/>
      </c:catAx>
      <c:valAx>
        <c:axId val="-2121534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% with depressive episode</a:t>
                </a:r>
              </a:p>
            </c:rich>
          </c:tx>
          <c:layout>
            <c:manualLayout>
              <c:xMode val="edge"/>
              <c:yMode val="edge"/>
              <c:x val="1.4562602116584399E-2"/>
              <c:y val="7.998752054369470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99588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Sheet2!$B$15:$B$19</c:f>
              <c:strCache>
                <c:ptCount val="5"/>
                <c:pt idx="0">
                  <c:v>In patient stay in last quarter</c:v>
                </c:pt>
                <c:pt idx="1">
                  <c:v>Outpatient visit in last quarter</c:v>
                </c:pt>
                <c:pt idx="2">
                  <c:v>Spoken with GP in last 2 weeks</c:v>
                </c:pt>
                <c:pt idx="3">
                  <c:v>Spoken with GP in last year</c:v>
                </c:pt>
                <c:pt idx="4">
                  <c:v>Any healthcare service </c:v>
                </c:pt>
              </c:strCache>
            </c:strRef>
          </c:cat>
          <c:val>
            <c:numRef>
              <c:f>Sheet2!$C$15:$C$19</c:f>
              <c:numCache>
                <c:formatCode>General</c:formatCode>
                <c:ptCount val="5"/>
                <c:pt idx="0">
                  <c:v>2</c:v>
                </c:pt>
                <c:pt idx="1">
                  <c:v>13</c:v>
                </c:pt>
                <c:pt idx="2">
                  <c:v>24</c:v>
                </c:pt>
                <c:pt idx="3">
                  <c:v>65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B-4096-BA3A-422571E9E8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8444280"/>
        <c:axId val="2134525992"/>
      </c:barChart>
      <c:catAx>
        <c:axId val="2138444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34525992"/>
        <c:crosses val="autoZero"/>
        <c:auto val="1"/>
        <c:lblAlgn val="ctr"/>
        <c:lblOffset val="100"/>
        <c:noMultiLvlLbl val="0"/>
      </c:catAx>
      <c:valAx>
        <c:axId val="2134525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GB" sz="2000" dirty="0"/>
                  <a:t>% Subjects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38444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2E0D3-A51E-6D4C-9F1B-12624DCCF0AD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EBFEFD-2BA8-2C48-AB5C-3C9E77EB0961}">
      <dgm:prSet phldrT="[Text]" custT="1"/>
      <dgm:spPr>
        <a:solidFill>
          <a:srgbClr val="E28C05"/>
        </a:solidFill>
      </dgm:spPr>
      <dgm:t>
        <a:bodyPr/>
        <a:lstStyle/>
        <a:p>
          <a:r>
            <a:rPr lang="en-US" sz="1000" dirty="0"/>
            <a:t>Life time risk 21% - 24%</a:t>
          </a:r>
        </a:p>
      </dgm:t>
    </dgm:pt>
    <dgm:pt modelId="{9409CC2E-DD9C-8143-8263-D6AAF40EE570}" type="parTrans" cxnId="{CB4A906D-D75D-564F-A151-2780EBBE8612}">
      <dgm:prSet/>
      <dgm:spPr/>
      <dgm:t>
        <a:bodyPr/>
        <a:lstStyle/>
        <a:p>
          <a:endParaRPr lang="en-US"/>
        </a:p>
      </dgm:t>
    </dgm:pt>
    <dgm:pt modelId="{EE0AAC27-9E8E-EE4F-8AEE-6E420EF01AC9}" type="sibTrans" cxnId="{CB4A906D-D75D-564F-A151-2780EBBE8612}">
      <dgm:prSet/>
      <dgm:spPr/>
      <dgm:t>
        <a:bodyPr/>
        <a:lstStyle/>
        <a:p>
          <a:endParaRPr lang="en-US"/>
        </a:p>
      </dgm:t>
    </dgm:pt>
    <dgm:pt modelId="{9AF321E1-8DCC-3F4A-8E9F-C2949742763E}">
      <dgm:prSet phldrT="[Text]" custT="1"/>
      <dgm:spPr>
        <a:solidFill>
          <a:srgbClr val="A00054"/>
        </a:solidFill>
      </dgm:spPr>
      <dgm:t>
        <a:bodyPr/>
        <a:lstStyle/>
        <a:p>
          <a:r>
            <a:rPr lang="en-US" sz="1000" dirty="0"/>
            <a:t>Life time prevalence 15.1%</a:t>
          </a:r>
        </a:p>
      </dgm:t>
    </dgm:pt>
    <dgm:pt modelId="{A716B6F7-6BFC-0A4F-B6D1-8A9A00F72CB8}" type="parTrans" cxnId="{A988219A-4CCA-4F4A-B0D2-59C37E782B7C}">
      <dgm:prSet/>
      <dgm:spPr/>
      <dgm:t>
        <a:bodyPr/>
        <a:lstStyle/>
        <a:p>
          <a:endParaRPr lang="en-US"/>
        </a:p>
      </dgm:t>
    </dgm:pt>
    <dgm:pt modelId="{A90FE408-2F03-694C-A79D-3D865B4D7662}" type="sibTrans" cxnId="{A988219A-4CCA-4F4A-B0D2-59C37E782B7C}">
      <dgm:prSet/>
      <dgm:spPr/>
      <dgm:t>
        <a:bodyPr/>
        <a:lstStyle/>
        <a:p>
          <a:endParaRPr lang="en-US"/>
        </a:p>
      </dgm:t>
    </dgm:pt>
    <dgm:pt modelId="{2AFBBD3E-3CE8-7B43-A2E2-C8F1C46185E7}">
      <dgm:prSet phldrT="[Text]" custT="1"/>
      <dgm:spPr>
        <a:solidFill>
          <a:srgbClr val="003893"/>
        </a:solidFill>
      </dgm:spPr>
      <dgm:t>
        <a:bodyPr/>
        <a:lstStyle/>
        <a:p>
          <a:r>
            <a:rPr lang="en-US" sz="1000" dirty="0"/>
            <a:t>12 month prevalence 6.5%</a:t>
          </a:r>
        </a:p>
      </dgm:t>
    </dgm:pt>
    <dgm:pt modelId="{206F4B06-66B8-194A-82CF-36197B791DA5}" type="parTrans" cxnId="{01919E87-A582-5B48-94C7-45696D5FA4EE}">
      <dgm:prSet/>
      <dgm:spPr/>
      <dgm:t>
        <a:bodyPr/>
        <a:lstStyle/>
        <a:p>
          <a:endParaRPr lang="en-US"/>
        </a:p>
      </dgm:t>
    </dgm:pt>
    <dgm:pt modelId="{BE6931F1-7494-8449-955C-36D1ED6C9F9D}" type="sibTrans" cxnId="{01919E87-A582-5B48-94C7-45696D5FA4EE}">
      <dgm:prSet/>
      <dgm:spPr/>
      <dgm:t>
        <a:bodyPr/>
        <a:lstStyle/>
        <a:p>
          <a:endParaRPr lang="en-US"/>
        </a:p>
      </dgm:t>
    </dgm:pt>
    <dgm:pt modelId="{99EF0656-7251-0A46-8882-E0F1D61BB5E6}">
      <dgm:prSet phldrT="[Text]" custT="1"/>
      <dgm:spPr>
        <a:solidFill>
          <a:srgbClr val="E28C05"/>
        </a:solidFill>
      </dgm:spPr>
      <dgm:t>
        <a:bodyPr/>
        <a:lstStyle/>
        <a:p>
          <a:r>
            <a:rPr lang="en-US" sz="1000" dirty="0"/>
            <a:t>1 month prevalence 3.1%</a:t>
          </a:r>
        </a:p>
      </dgm:t>
    </dgm:pt>
    <dgm:pt modelId="{23A4592F-AED5-3446-9008-06DA48C3DA55}" type="parTrans" cxnId="{CD050300-FB97-844C-AA16-D52610272DFC}">
      <dgm:prSet/>
      <dgm:spPr/>
      <dgm:t>
        <a:bodyPr/>
        <a:lstStyle/>
        <a:p>
          <a:endParaRPr lang="en-US"/>
        </a:p>
      </dgm:t>
    </dgm:pt>
    <dgm:pt modelId="{DA9D6785-59FC-AC4C-8F41-898A59B22077}" type="sibTrans" cxnId="{CD050300-FB97-844C-AA16-D52610272DFC}">
      <dgm:prSet/>
      <dgm:spPr/>
      <dgm:t>
        <a:bodyPr/>
        <a:lstStyle/>
        <a:p>
          <a:endParaRPr lang="en-US"/>
        </a:p>
      </dgm:t>
    </dgm:pt>
    <dgm:pt modelId="{F28CF910-E94B-C647-9182-BC49A4ADE4A4}" type="pres">
      <dgm:prSet presAssocID="{1492E0D3-A51E-6D4C-9F1B-12624DCCF0AD}" presName="Name0" presStyleCnt="0">
        <dgm:presLayoutVars>
          <dgm:chMax val="7"/>
          <dgm:resizeHandles val="exact"/>
        </dgm:presLayoutVars>
      </dgm:prSet>
      <dgm:spPr/>
    </dgm:pt>
    <dgm:pt modelId="{BF11355C-DFC1-EF46-82E3-6F28566F1C7A}" type="pres">
      <dgm:prSet presAssocID="{1492E0D3-A51E-6D4C-9F1B-12624DCCF0AD}" presName="comp1" presStyleCnt="0"/>
      <dgm:spPr/>
    </dgm:pt>
    <dgm:pt modelId="{5428E613-44E0-C04B-8F8F-77F529275562}" type="pres">
      <dgm:prSet presAssocID="{1492E0D3-A51E-6D4C-9F1B-12624DCCF0AD}" presName="circle1" presStyleLbl="node1" presStyleIdx="0" presStyleCnt="4" custLinFactNeighborY="-412"/>
      <dgm:spPr/>
    </dgm:pt>
    <dgm:pt modelId="{8D827F0D-3ED7-E14D-8D30-0E38696852D5}" type="pres">
      <dgm:prSet presAssocID="{1492E0D3-A51E-6D4C-9F1B-12624DCCF0AD}" presName="c1text" presStyleLbl="node1" presStyleIdx="0" presStyleCnt="4">
        <dgm:presLayoutVars>
          <dgm:bulletEnabled val="1"/>
        </dgm:presLayoutVars>
      </dgm:prSet>
      <dgm:spPr/>
    </dgm:pt>
    <dgm:pt modelId="{CEA5940F-F375-7F47-9B0F-5FD95A92E639}" type="pres">
      <dgm:prSet presAssocID="{1492E0D3-A51E-6D4C-9F1B-12624DCCF0AD}" presName="comp2" presStyleCnt="0"/>
      <dgm:spPr/>
    </dgm:pt>
    <dgm:pt modelId="{96E5C93B-C08B-3147-A8C4-5525DBF438AD}" type="pres">
      <dgm:prSet presAssocID="{1492E0D3-A51E-6D4C-9F1B-12624DCCF0AD}" presName="circle2" presStyleLbl="node1" presStyleIdx="1" presStyleCnt="4"/>
      <dgm:spPr/>
    </dgm:pt>
    <dgm:pt modelId="{9446CD88-23E3-BE44-9785-4A87C32AC2DA}" type="pres">
      <dgm:prSet presAssocID="{1492E0D3-A51E-6D4C-9F1B-12624DCCF0AD}" presName="c2text" presStyleLbl="node1" presStyleIdx="1" presStyleCnt="4">
        <dgm:presLayoutVars>
          <dgm:bulletEnabled val="1"/>
        </dgm:presLayoutVars>
      </dgm:prSet>
      <dgm:spPr/>
    </dgm:pt>
    <dgm:pt modelId="{85D14987-09F3-194A-AFAC-1EFE047B988B}" type="pres">
      <dgm:prSet presAssocID="{1492E0D3-A51E-6D4C-9F1B-12624DCCF0AD}" presName="comp3" presStyleCnt="0"/>
      <dgm:spPr/>
    </dgm:pt>
    <dgm:pt modelId="{0675CE92-8EBE-694C-805D-A264AFEFD6BD}" type="pres">
      <dgm:prSet presAssocID="{1492E0D3-A51E-6D4C-9F1B-12624DCCF0AD}" presName="circle3" presStyleLbl="node1" presStyleIdx="2" presStyleCnt="4"/>
      <dgm:spPr/>
    </dgm:pt>
    <dgm:pt modelId="{D0286C79-288E-F840-897A-EA6E11705B27}" type="pres">
      <dgm:prSet presAssocID="{1492E0D3-A51E-6D4C-9F1B-12624DCCF0AD}" presName="c3text" presStyleLbl="node1" presStyleIdx="2" presStyleCnt="4">
        <dgm:presLayoutVars>
          <dgm:bulletEnabled val="1"/>
        </dgm:presLayoutVars>
      </dgm:prSet>
      <dgm:spPr/>
    </dgm:pt>
    <dgm:pt modelId="{D8A797C2-1CF8-094E-AE42-6AA894B86104}" type="pres">
      <dgm:prSet presAssocID="{1492E0D3-A51E-6D4C-9F1B-12624DCCF0AD}" presName="comp4" presStyleCnt="0"/>
      <dgm:spPr/>
    </dgm:pt>
    <dgm:pt modelId="{85D9AF9D-D16B-D748-A0D3-B597BD9B1E2E}" type="pres">
      <dgm:prSet presAssocID="{1492E0D3-A51E-6D4C-9F1B-12624DCCF0AD}" presName="circle4" presStyleLbl="node1" presStyleIdx="3" presStyleCnt="4"/>
      <dgm:spPr/>
    </dgm:pt>
    <dgm:pt modelId="{0F08B09D-1449-B740-A744-D46BE41E6C99}" type="pres">
      <dgm:prSet presAssocID="{1492E0D3-A51E-6D4C-9F1B-12624DCCF0AD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D050300-FB97-844C-AA16-D52610272DFC}" srcId="{1492E0D3-A51E-6D4C-9F1B-12624DCCF0AD}" destId="{99EF0656-7251-0A46-8882-E0F1D61BB5E6}" srcOrd="3" destOrd="0" parTransId="{23A4592F-AED5-3446-9008-06DA48C3DA55}" sibTransId="{DA9D6785-59FC-AC4C-8F41-898A59B22077}"/>
    <dgm:cxn modelId="{C0F8FB18-0765-4A41-B9E9-DDCAAB3548D3}" type="presOf" srcId="{1492E0D3-A51E-6D4C-9F1B-12624DCCF0AD}" destId="{F28CF910-E94B-C647-9182-BC49A4ADE4A4}" srcOrd="0" destOrd="0" presId="urn:microsoft.com/office/officeart/2005/8/layout/venn2"/>
    <dgm:cxn modelId="{02C0602C-FABA-7840-8CF3-139B5C090E1F}" type="presOf" srcId="{2AFBBD3E-3CE8-7B43-A2E2-C8F1C46185E7}" destId="{0675CE92-8EBE-694C-805D-A264AFEFD6BD}" srcOrd="0" destOrd="0" presId="urn:microsoft.com/office/officeart/2005/8/layout/venn2"/>
    <dgm:cxn modelId="{D7EDD75C-7BB3-7E4C-A5F0-D5A497446778}" type="presOf" srcId="{99EF0656-7251-0A46-8882-E0F1D61BB5E6}" destId="{85D9AF9D-D16B-D748-A0D3-B597BD9B1E2E}" srcOrd="0" destOrd="0" presId="urn:microsoft.com/office/officeart/2005/8/layout/venn2"/>
    <dgm:cxn modelId="{E028A262-660E-C84E-B0D4-CBF31CBB6F25}" type="presOf" srcId="{14EBFEFD-2BA8-2C48-AB5C-3C9E77EB0961}" destId="{5428E613-44E0-C04B-8F8F-77F529275562}" srcOrd="0" destOrd="0" presId="urn:microsoft.com/office/officeart/2005/8/layout/venn2"/>
    <dgm:cxn modelId="{CB4A906D-D75D-564F-A151-2780EBBE8612}" srcId="{1492E0D3-A51E-6D4C-9F1B-12624DCCF0AD}" destId="{14EBFEFD-2BA8-2C48-AB5C-3C9E77EB0961}" srcOrd="0" destOrd="0" parTransId="{9409CC2E-DD9C-8143-8263-D6AAF40EE570}" sibTransId="{EE0AAC27-9E8E-EE4F-8AEE-6E420EF01AC9}"/>
    <dgm:cxn modelId="{18A24C80-9C5D-4744-9A96-4A1A5E4AD0B1}" type="presOf" srcId="{9AF321E1-8DCC-3F4A-8E9F-C2949742763E}" destId="{96E5C93B-C08B-3147-A8C4-5525DBF438AD}" srcOrd="0" destOrd="0" presId="urn:microsoft.com/office/officeart/2005/8/layout/venn2"/>
    <dgm:cxn modelId="{01919E87-A582-5B48-94C7-45696D5FA4EE}" srcId="{1492E0D3-A51E-6D4C-9F1B-12624DCCF0AD}" destId="{2AFBBD3E-3CE8-7B43-A2E2-C8F1C46185E7}" srcOrd="2" destOrd="0" parTransId="{206F4B06-66B8-194A-82CF-36197B791DA5}" sibTransId="{BE6931F1-7494-8449-955C-36D1ED6C9F9D}"/>
    <dgm:cxn modelId="{7A918F88-FA6A-4745-BC75-DBE555909A22}" type="presOf" srcId="{2AFBBD3E-3CE8-7B43-A2E2-C8F1C46185E7}" destId="{D0286C79-288E-F840-897A-EA6E11705B27}" srcOrd="1" destOrd="0" presId="urn:microsoft.com/office/officeart/2005/8/layout/venn2"/>
    <dgm:cxn modelId="{A988219A-4CCA-4F4A-B0D2-59C37E782B7C}" srcId="{1492E0D3-A51E-6D4C-9F1B-12624DCCF0AD}" destId="{9AF321E1-8DCC-3F4A-8E9F-C2949742763E}" srcOrd="1" destOrd="0" parTransId="{A716B6F7-6BFC-0A4F-B6D1-8A9A00F72CB8}" sibTransId="{A90FE408-2F03-694C-A79D-3D865B4D7662}"/>
    <dgm:cxn modelId="{1CA07DBA-095A-1E4E-A0C1-36DEF4D50634}" type="presOf" srcId="{14EBFEFD-2BA8-2C48-AB5C-3C9E77EB0961}" destId="{8D827F0D-3ED7-E14D-8D30-0E38696852D5}" srcOrd="1" destOrd="0" presId="urn:microsoft.com/office/officeart/2005/8/layout/venn2"/>
    <dgm:cxn modelId="{20EA31C7-3922-C440-A9D4-295453493249}" type="presOf" srcId="{99EF0656-7251-0A46-8882-E0F1D61BB5E6}" destId="{0F08B09D-1449-B740-A744-D46BE41E6C99}" srcOrd="1" destOrd="0" presId="urn:microsoft.com/office/officeart/2005/8/layout/venn2"/>
    <dgm:cxn modelId="{F58D59EB-4341-164F-82CA-338A2EB4038F}" type="presOf" srcId="{9AF321E1-8DCC-3F4A-8E9F-C2949742763E}" destId="{9446CD88-23E3-BE44-9785-4A87C32AC2DA}" srcOrd="1" destOrd="0" presId="urn:microsoft.com/office/officeart/2005/8/layout/venn2"/>
    <dgm:cxn modelId="{7AF423DA-D3B9-4D43-9472-9F15180E5202}" type="presParOf" srcId="{F28CF910-E94B-C647-9182-BC49A4ADE4A4}" destId="{BF11355C-DFC1-EF46-82E3-6F28566F1C7A}" srcOrd="0" destOrd="0" presId="urn:microsoft.com/office/officeart/2005/8/layout/venn2"/>
    <dgm:cxn modelId="{A4487ECA-5531-2841-8A0C-ABCBC416A19E}" type="presParOf" srcId="{BF11355C-DFC1-EF46-82E3-6F28566F1C7A}" destId="{5428E613-44E0-C04B-8F8F-77F529275562}" srcOrd="0" destOrd="0" presId="urn:microsoft.com/office/officeart/2005/8/layout/venn2"/>
    <dgm:cxn modelId="{6FE82B2D-F2AB-D649-8AA8-DAD14B3ECBBD}" type="presParOf" srcId="{BF11355C-DFC1-EF46-82E3-6F28566F1C7A}" destId="{8D827F0D-3ED7-E14D-8D30-0E38696852D5}" srcOrd="1" destOrd="0" presId="urn:microsoft.com/office/officeart/2005/8/layout/venn2"/>
    <dgm:cxn modelId="{CDE9F21D-2F79-EB4A-B6DF-DE521BDF1DAA}" type="presParOf" srcId="{F28CF910-E94B-C647-9182-BC49A4ADE4A4}" destId="{CEA5940F-F375-7F47-9B0F-5FD95A92E639}" srcOrd="1" destOrd="0" presId="urn:microsoft.com/office/officeart/2005/8/layout/venn2"/>
    <dgm:cxn modelId="{EEBA3E6C-18AD-4F47-B387-6D227A93C582}" type="presParOf" srcId="{CEA5940F-F375-7F47-9B0F-5FD95A92E639}" destId="{96E5C93B-C08B-3147-A8C4-5525DBF438AD}" srcOrd="0" destOrd="0" presId="urn:microsoft.com/office/officeart/2005/8/layout/venn2"/>
    <dgm:cxn modelId="{B194A76E-2C9C-7745-AD49-199FA13A4238}" type="presParOf" srcId="{CEA5940F-F375-7F47-9B0F-5FD95A92E639}" destId="{9446CD88-23E3-BE44-9785-4A87C32AC2DA}" srcOrd="1" destOrd="0" presId="urn:microsoft.com/office/officeart/2005/8/layout/venn2"/>
    <dgm:cxn modelId="{869F9380-E945-2140-B98E-88D9DFED696F}" type="presParOf" srcId="{F28CF910-E94B-C647-9182-BC49A4ADE4A4}" destId="{85D14987-09F3-194A-AFAC-1EFE047B988B}" srcOrd="2" destOrd="0" presId="urn:microsoft.com/office/officeart/2005/8/layout/venn2"/>
    <dgm:cxn modelId="{E6A202CE-94F5-5A49-9B16-722589676B3D}" type="presParOf" srcId="{85D14987-09F3-194A-AFAC-1EFE047B988B}" destId="{0675CE92-8EBE-694C-805D-A264AFEFD6BD}" srcOrd="0" destOrd="0" presId="urn:microsoft.com/office/officeart/2005/8/layout/venn2"/>
    <dgm:cxn modelId="{33197B8B-CBB9-9D4B-BDC4-73622D4294E7}" type="presParOf" srcId="{85D14987-09F3-194A-AFAC-1EFE047B988B}" destId="{D0286C79-288E-F840-897A-EA6E11705B27}" srcOrd="1" destOrd="0" presId="urn:microsoft.com/office/officeart/2005/8/layout/venn2"/>
    <dgm:cxn modelId="{1B315887-A9BA-A446-AE07-7F835013139C}" type="presParOf" srcId="{F28CF910-E94B-C647-9182-BC49A4ADE4A4}" destId="{D8A797C2-1CF8-094E-AE42-6AA894B86104}" srcOrd="3" destOrd="0" presId="urn:microsoft.com/office/officeart/2005/8/layout/venn2"/>
    <dgm:cxn modelId="{5EC3BE50-2AAE-E94D-AF62-3C82335838CF}" type="presParOf" srcId="{D8A797C2-1CF8-094E-AE42-6AA894B86104}" destId="{85D9AF9D-D16B-D748-A0D3-B597BD9B1E2E}" srcOrd="0" destOrd="0" presId="urn:microsoft.com/office/officeart/2005/8/layout/venn2"/>
    <dgm:cxn modelId="{8E219722-C112-4B41-BA54-D894416F3FE0}" type="presParOf" srcId="{D8A797C2-1CF8-094E-AE42-6AA894B86104}" destId="{0F08B09D-1449-B740-A744-D46BE41E6C9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59FD8-50BD-E749-96EB-65F8634E36AF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C013E7C1-9FBE-FF4A-8ED1-5CF3881BFF49}">
      <dgm:prSet phldrT="[Text]"/>
      <dgm:spPr/>
      <dgm:t>
        <a:bodyPr/>
        <a:lstStyle/>
        <a:p>
          <a:r>
            <a:rPr lang="en-US" dirty="0"/>
            <a:t>Biochemical</a:t>
          </a:r>
        </a:p>
      </dgm:t>
    </dgm:pt>
    <dgm:pt modelId="{10B42420-A3BE-2A4B-9A84-548C55E79B85}" type="parTrans" cxnId="{FA18D24F-AE85-0242-997C-49EDC7807C6B}">
      <dgm:prSet/>
      <dgm:spPr/>
      <dgm:t>
        <a:bodyPr/>
        <a:lstStyle/>
        <a:p>
          <a:endParaRPr lang="en-US"/>
        </a:p>
      </dgm:t>
    </dgm:pt>
    <dgm:pt modelId="{BF354ADD-2FA5-4849-A208-68CC2C99A8F7}" type="sibTrans" cxnId="{FA18D24F-AE85-0242-997C-49EDC7807C6B}">
      <dgm:prSet/>
      <dgm:spPr/>
      <dgm:t>
        <a:bodyPr/>
        <a:lstStyle/>
        <a:p>
          <a:endParaRPr lang="en-US"/>
        </a:p>
      </dgm:t>
    </dgm:pt>
    <dgm:pt modelId="{63D16DF0-1C18-D544-88F7-3C91B5DC62E2}">
      <dgm:prSet phldrT="[Text]"/>
      <dgm:spPr/>
      <dgm:t>
        <a:bodyPr/>
        <a:lstStyle/>
        <a:p>
          <a:r>
            <a:rPr lang="en-US" dirty="0"/>
            <a:t>Genetic</a:t>
          </a:r>
        </a:p>
      </dgm:t>
    </dgm:pt>
    <dgm:pt modelId="{88ACCFE6-4007-7948-98E2-8C7D2919FD60}" type="parTrans" cxnId="{F39A6FE2-2585-C240-B0E6-475C3A30D3D5}">
      <dgm:prSet/>
      <dgm:spPr/>
      <dgm:t>
        <a:bodyPr/>
        <a:lstStyle/>
        <a:p>
          <a:endParaRPr lang="en-US"/>
        </a:p>
      </dgm:t>
    </dgm:pt>
    <dgm:pt modelId="{CE1F8D48-DFCE-744B-BBFC-BC9D16AF9CEC}" type="sibTrans" cxnId="{F39A6FE2-2585-C240-B0E6-475C3A30D3D5}">
      <dgm:prSet/>
      <dgm:spPr/>
      <dgm:t>
        <a:bodyPr/>
        <a:lstStyle/>
        <a:p>
          <a:endParaRPr lang="en-US"/>
        </a:p>
      </dgm:t>
    </dgm:pt>
    <dgm:pt modelId="{7C23C636-B18D-7943-8861-9D064A4A0E21}">
      <dgm:prSet phldrT="[Text]"/>
      <dgm:spPr/>
      <dgm:t>
        <a:bodyPr/>
        <a:lstStyle/>
        <a:p>
          <a:r>
            <a:rPr lang="en-US" dirty="0"/>
            <a:t>Psychodynamic</a:t>
          </a:r>
        </a:p>
      </dgm:t>
    </dgm:pt>
    <dgm:pt modelId="{773C5F80-6FA8-0A44-8DBA-58E348D1A0E5}" type="parTrans" cxnId="{1CA5CDDE-369A-4448-B4C7-A9479F2F8B6F}">
      <dgm:prSet/>
      <dgm:spPr/>
      <dgm:t>
        <a:bodyPr/>
        <a:lstStyle/>
        <a:p>
          <a:endParaRPr lang="en-US"/>
        </a:p>
      </dgm:t>
    </dgm:pt>
    <dgm:pt modelId="{D24FC975-31D5-E743-ABF2-0BC098C546D2}" type="sibTrans" cxnId="{1CA5CDDE-369A-4448-B4C7-A9479F2F8B6F}">
      <dgm:prSet/>
      <dgm:spPr/>
      <dgm:t>
        <a:bodyPr/>
        <a:lstStyle/>
        <a:p>
          <a:endParaRPr lang="en-US"/>
        </a:p>
      </dgm:t>
    </dgm:pt>
    <dgm:pt modelId="{129C0B41-29D0-8B42-BA58-E4937A1A9952}">
      <dgm:prSet phldrT="[Text]"/>
      <dgm:spPr/>
      <dgm:t>
        <a:bodyPr/>
        <a:lstStyle/>
        <a:p>
          <a:r>
            <a:rPr lang="en-US" dirty="0"/>
            <a:t>Social</a:t>
          </a:r>
        </a:p>
      </dgm:t>
    </dgm:pt>
    <dgm:pt modelId="{3C957AE5-F4E6-B74A-9BF5-9D6141CE760B}" type="parTrans" cxnId="{62E46066-170B-CA42-9628-94DA45EEBC80}">
      <dgm:prSet/>
      <dgm:spPr/>
      <dgm:t>
        <a:bodyPr/>
        <a:lstStyle/>
        <a:p>
          <a:endParaRPr lang="en-US"/>
        </a:p>
      </dgm:t>
    </dgm:pt>
    <dgm:pt modelId="{5DB73676-078F-A840-807F-37E5D95C3CF0}" type="sibTrans" cxnId="{62E46066-170B-CA42-9628-94DA45EEBC80}">
      <dgm:prSet/>
      <dgm:spPr/>
      <dgm:t>
        <a:bodyPr/>
        <a:lstStyle/>
        <a:p>
          <a:endParaRPr lang="en-US"/>
        </a:p>
      </dgm:t>
    </dgm:pt>
    <dgm:pt modelId="{13646E8D-EA06-6B4D-9563-6DDC112FB684}">
      <dgm:prSet phldrT="[Text]"/>
      <dgm:spPr/>
      <dgm:t>
        <a:bodyPr/>
        <a:lstStyle/>
        <a:p>
          <a:r>
            <a:rPr lang="en-US" dirty="0"/>
            <a:t>Unknown</a:t>
          </a:r>
        </a:p>
      </dgm:t>
    </dgm:pt>
    <dgm:pt modelId="{D559B93F-9371-2F4F-B429-FB99A0183A09}" type="parTrans" cxnId="{AFC217E9-21AA-0342-BC70-D77BC1896542}">
      <dgm:prSet/>
      <dgm:spPr/>
      <dgm:t>
        <a:bodyPr/>
        <a:lstStyle/>
        <a:p>
          <a:endParaRPr lang="en-US"/>
        </a:p>
      </dgm:t>
    </dgm:pt>
    <dgm:pt modelId="{5FCAC2CC-B579-8D4D-9950-C85C7D73ACC5}" type="sibTrans" cxnId="{AFC217E9-21AA-0342-BC70-D77BC1896542}">
      <dgm:prSet/>
      <dgm:spPr/>
      <dgm:t>
        <a:bodyPr/>
        <a:lstStyle/>
        <a:p>
          <a:endParaRPr lang="en-US"/>
        </a:p>
      </dgm:t>
    </dgm:pt>
    <dgm:pt modelId="{313BF740-2342-514E-BB26-8C39D8D275A8}">
      <dgm:prSet phldrT="[Text]"/>
      <dgm:spPr/>
      <dgm:t>
        <a:bodyPr/>
        <a:lstStyle/>
        <a:p>
          <a:r>
            <a:rPr lang="en-US" dirty="0"/>
            <a:t>Neuroendocrine</a:t>
          </a:r>
        </a:p>
      </dgm:t>
    </dgm:pt>
    <dgm:pt modelId="{9DFD206A-25A1-A547-A7F3-E4706576A179}" type="parTrans" cxnId="{57B5A001-7170-6F4D-8D7A-028D92BA67B2}">
      <dgm:prSet/>
      <dgm:spPr/>
      <dgm:t>
        <a:bodyPr/>
        <a:lstStyle/>
        <a:p>
          <a:endParaRPr lang="en-US"/>
        </a:p>
      </dgm:t>
    </dgm:pt>
    <dgm:pt modelId="{68189CB4-113A-2B42-B36F-D96A6F2110A2}" type="sibTrans" cxnId="{57B5A001-7170-6F4D-8D7A-028D92BA67B2}">
      <dgm:prSet/>
      <dgm:spPr/>
      <dgm:t>
        <a:bodyPr/>
        <a:lstStyle/>
        <a:p>
          <a:endParaRPr lang="en-US"/>
        </a:p>
      </dgm:t>
    </dgm:pt>
    <dgm:pt modelId="{E17D4049-6D0C-2944-A823-81F4805466DE}" type="pres">
      <dgm:prSet presAssocID="{0D559FD8-50BD-E749-96EB-65F8634E36AF}" presName="compositeShape" presStyleCnt="0">
        <dgm:presLayoutVars>
          <dgm:chMax val="7"/>
          <dgm:dir/>
          <dgm:resizeHandles val="exact"/>
        </dgm:presLayoutVars>
      </dgm:prSet>
      <dgm:spPr/>
    </dgm:pt>
    <dgm:pt modelId="{262F98B4-DC10-4A4D-8727-5BC2DF1B4184}" type="pres">
      <dgm:prSet presAssocID="{C013E7C1-9FBE-FF4A-8ED1-5CF3881BFF49}" presName="circ1" presStyleLbl="vennNode1" presStyleIdx="0" presStyleCnt="6"/>
      <dgm:spPr/>
    </dgm:pt>
    <dgm:pt modelId="{46895B67-70BA-604C-981F-C6A18859A623}" type="pres">
      <dgm:prSet presAssocID="{C013E7C1-9FBE-FF4A-8ED1-5CF3881BFF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67066A-06BC-9A43-AB9B-D7574846679D}" type="pres">
      <dgm:prSet presAssocID="{313BF740-2342-514E-BB26-8C39D8D275A8}" presName="circ2" presStyleLbl="vennNode1" presStyleIdx="1" presStyleCnt="6"/>
      <dgm:spPr/>
    </dgm:pt>
    <dgm:pt modelId="{C1412A83-E5DF-7F4C-A6BF-C310A3D4F10C}" type="pres">
      <dgm:prSet presAssocID="{313BF740-2342-514E-BB26-8C39D8D275A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58D557-B5C8-3247-ABBF-DFF363598955}" type="pres">
      <dgm:prSet presAssocID="{63D16DF0-1C18-D544-88F7-3C91B5DC62E2}" presName="circ3" presStyleLbl="vennNode1" presStyleIdx="2" presStyleCnt="6"/>
      <dgm:spPr/>
    </dgm:pt>
    <dgm:pt modelId="{89F39669-3C00-574D-8FD1-AF854B2CC793}" type="pres">
      <dgm:prSet presAssocID="{63D16DF0-1C18-D544-88F7-3C91B5DC62E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B87C28-6E64-EF48-8CF0-468C982E0148}" type="pres">
      <dgm:prSet presAssocID="{7C23C636-B18D-7943-8861-9D064A4A0E21}" presName="circ4" presStyleLbl="vennNode1" presStyleIdx="3" presStyleCnt="6"/>
      <dgm:spPr/>
    </dgm:pt>
    <dgm:pt modelId="{303DB3CD-B8AE-8548-8EBC-CE0305CC8FC8}" type="pres">
      <dgm:prSet presAssocID="{7C23C636-B18D-7943-8861-9D064A4A0E2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18489EB-69F1-BB4E-9EC1-1038B7FE62E3}" type="pres">
      <dgm:prSet presAssocID="{129C0B41-29D0-8B42-BA58-E4937A1A9952}" presName="circ5" presStyleLbl="vennNode1" presStyleIdx="4" presStyleCnt="6"/>
      <dgm:spPr/>
    </dgm:pt>
    <dgm:pt modelId="{445B5AC1-BC21-3044-A3FC-FCFFA568195D}" type="pres">
      <dgm:prSet presAssocID="{129C0B41-29D0-8B42-BA58-E4937A1A995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6117631-22F7-AA44-AF45-A6720A9BEF53}" type="pres">
      <dgm:prSet presAssocID="{13646E8D-EA06-6B4D-9563-6DDC112FB684}" presName="circ6" presStyleLbl="vennNode1" presStyleIdx="5" presStyleCnt="6"/>
      <dgm:spPr/>
    </dgm:pt>
    <dgm:pt modelId="{918FA527-C3FC-2744-B333-F6D7CBD2A0A8}" type="pres">
      <dgm:prSet presAssocID="{13646E8D-EA06-6B4D-9563-6DDC112FB68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7B5A001-7170-6F4D-8D7A-028D92BA67B2}" srcId="{0D559FD8-50BD-E749-96EB-65F8634E36AF}" destId="{313BF740-2342-514E-BB26-8C39D8D275A8}" srcOrd="1" destOrd="0" parTransId="{9DFD206A-25A1-A547-A7F3-E4706576A179}" sibTransId="{68189CB4-113A-2B42-B36F-D96A6F2110A2}"/>
    <dgm:cxn modelId="{EF58205B-F9FD-0143-95B4-BB4408445852}" type="presOf" srcId="{13646E8D-EA06-6B4D-9563-6DDC112FB684}" destId="{918FA527-C3FC-2744-B333-F6D7CBD2A0A8}" srcOrd="0" destOrd="0" presId="urn:microsoft.com/office/officeart/2005/8/layout/venn1"/>
    <dgm:cxn modelId="{62E46066-170B-CA42-9628-94DA45EEBC80}" srcId="{0D559FD8-50BD-E749-96EB-65F8634E36AF}" destId="{129C0B41-29D0-8B42-BA58-E4937A1A9952}" srcOrd="4" destOrd="0" parTransId="{3C957AE5-F4E6-B74A-9BF5-9D6141CE760B}" sibTransId="{5DB73676-078F-A840-807F-37E5D95C3CF0}"/>
    <dgm:cxn modelId="{CE065A48-A80C-F749-955E-44155E27004A}" type="presOf" srcId="{C013E7C1-9FBE-FF4A-8ED1-5CF3881BFF49}" destId="{46895B67-70BA-604C-981F-C6A18859A623}" srcOrd="0" destOrd="0" presId="urn:microsoft.com/office/officeart/2005/8/layout/venn1"/>
    <dgm:cxn modelId="{FA18D24F-AE85-0242-997C-49EDC7807C6B}" srcId="{0D559FD8-50BD-E749-96EB-65F8634E36AF}" destId="{C013E7C1-9FBE-FF4A-8ED1-5CF3881BFF49}" srcOrd="0" destOrd="0" parTransId="{10B42420-A3BE-2A4B-9A84-548C55E79B85}" sibTransId="{BF354ADD-2FA5-4849-A208-68CC2C99A8F7}"/>
    <dgm:cxn modelId="{A175E656-D322-0045-9932-E82E9913532E}" type="presOf" srcId="{7C23C636-B18D-7943-8861-9D064A4A0E21}" destId="{303DB3CD-B8AE-8548-8EBC-CE0305CC8FC8}" srcOrd="0" destOrd="0" presId="urn:microsoft.com/office/officeart/2005/8/layout/venn1"/>
    <dgm:cxn modelId="{C9272AB4-9B30-F240-ACD5-76518D6F85EA}" type="presOf" srcId="{63D16DF0-1C18-D544-88F7-3C91B5DC62E2}" destId="{89F39669-3C00-574D-8FD1-AF854B2CC793}" srcOrd="0" destOrd="0" presId="urn:microsoft.com/office/officeart/2005/8/layout/venn1"/>
    <dgm:cxn modelId="{8A6E89CB-583A-6C49-91A2-03A96229C4BF}" type="presOf" srcId="{0D559FD8-50BD-E749-96EB-65F8634E36AF}" destId="{E17D4049-6D0C-2944-A823-81F4805466DE}" srcOrd="0" destOrd="0" presId="urn:microsoft.com/office/officeart/2005/8/layout/venn1"/>
    <dgm:cxn modelId="{1CA5CDDE-369A-4448-B4C7-A9479F2F8B6F}" srcId="{0D559FD8-50BD-E749-96EB-65F8634E36AF}" destId="{7C23C636-B18D-7943-8861-9D064A4A0E21}" srcOrd="3" destOrd="0" parTransId="{773C5F80-6FA8-0A44-8DBA-58E348D1A0E5}" sibTransId="{D24FC975-31D5-E743-ABF2-0BC098C546D2}"/>
    <dgm:cxn modelId="{F39A6FE2-2585-C240-B0E6-475C3A30D3D5}" srcId="{0D559FD8-50BD-E749-96EB-65F8634E36AF}" destId="{63D16DF0-1C18-D544-88F7-3C91B5DC62E2}" srcOrd="2" destOrd="0" parTransId="{88ACCFE6-4007-7948-98E2-8C7D2919FD60}" sibTransId="{CE1F8D48-DFCE-744B-BBFC-BC9D16AF9CEC}"/>
    <dgm:cxn modelId="{AFC217E9-21AA-0342-BC70-D77BC1896542}" srcId="{0D559FD8-50BD-E749-96EB-65F8634E36AF}" destId="{13646E8D-EA06-6B4D-9563-6DDC112FB684}" srcOrd="5" destOrd="0" parTransId="{D559B93F-9371-2F4F-B429-FB99A0183A09}" sibTransId="{5FCAC2CC-B579-8D4D-9950-C85C7D73ACC5}"/>
    <dgm:cxn modelId="{DA6AC8EE-E7DF-3E45-8083-A94FC898CA01}" type="presOf" srcId="{313BF740-2342-514E-BB26-8C39D8D275A8}" destId="{C1412A83-E5DF-7F4C-A6BF-C310A3D4F10C}" srcOrd="0" destOrd="0" presId="urn:microsoft.com/office/officeart/2005/8/layout/venn1"/>
    <dgm:cxn modelId="{D38412F9-F56F-8749-AEEE-796DE2985A58}" type="presOf" srcId="{129C0B41-29D0-8B42-BA58-E4937A1A9952}" destId="{445B5AC1-BC21-3044-A3FC-FCFFA568195D}" srcOrd="0" destOrd="0" presId="urn:microsoft.com/office/officeart/2005/8/layout/venn1"/>
    <dgm:cxn modelId="{0D3F124D-0E7F-F34A-976E-8DC42E3E3E2F}" type="presParOf" srcId="{E17D4049-6D0C-2944-A823-81F4805466DE}" destId="{262F98B4-DC10-4A4D-8727-5BC2DF1B4184}" srcOrd="0" destOrd="0" presId="urn:microsoft.com/office/officeart/2005/8/layout/venn1"/>
    <dgm:cxn modelId="{79523999-629D-0542-9208-A45E36B2DBDB}" type="presParOf" srcId="{E17D4049-6D0C-2944-A823-81F4805466DE}" destId="{46895B67-70BA-604C-981F-C6A18859A623}" srcOrd="1" destOrd="0" presId="urn:microsoft.com/office/officeart/2005/8/layout/venn1"/>
    <dgm:cxn modelId="{2EFD1EC2-5CB5-F042-BFBC-60C0A2360674}" type="presParOf" srcId="{E17D4049-6D0C-2944-A823-81F4805466DE}" destId="{E267066A-06BC-9A43-AB9B-D7574846679D}" srcOrd="2" destOrd="0" presId="urn:microsoft.com/office/officeart/2005/8/layout/venn1"/>
    <dgm:cxn modelId="{35221ABF-6135-FD40-B767-B2510E02F9B9}" type="presParOf" srcId="{E17D4049-6D0C-2944-A823-81F4805466DE}" destId="{C1412A83-E5DF-7F4C-A6BF-C310A3D4F10C}" srcOrd="3" destOrd="0" presId="urn:microsoft.com/office/officeart/2005/8/layout/venn1"/>
    <dgm:cxn modelId="{E55D677F-E3A6-3347-A50C-F2F2751E2011}" type="presParOf" srcId="{E17D4049-6D0C-2944-A823-81F4805466DE}" destId="{1758D557-B5C8-3247-ABBF-DFF363598955}" srcOrd="4" destOrd="0" presId="urn:microsoft.com/office/officeart/2005/8/layout/venn1"/>
    <dgm:cxn modelId="{A1FC60C1-71B1-464A-B1AA-03A93D40BBD7}" type="presParOf" srcId="{E17D4049-6D0C-2944-A823-81F4805466DE}" destId="{89F39669-3C00-574D-8FD1-AF854B2CC793}" srcOrd="5" destOrd="0" presId="urn:microsoft.com/office/officeart/2005/8/layout/venn1"/>
    <dgm:cxn modelId="{AEC09D42-E1CC-554A-8FDD-526D950F4E1F}" type="presParOf" srcId="{E17D4049-6D0C-2944-A823-81F4805466DE}" destId="{15B87C28-6E64-EF48-8CF0-468C982E0148}" srcOrd="6" destOrd="0" presId="urn:microsoft.com/office/officeart/2005/8/layout/venn1"/>
    <dgm:cxn modelId="{7B6C2A45-4690-674D-9FAE-F4B563CDA426}" type="presParOf" srcId="{E17D4049-6D0C-2944-A823-81F4805466DE}" destId="{303DB3CD-B8AE-8548-8EBC-CE0305CC8FC8}" srcOrd="7" destOrd="0" presId="urn:microsoft.com/office/officeart/2005/8/layout/venn1"/>
    <dgm:cxn modelId="{00DED763-76C4-014D-8678-3773297126D1}" type="presParOf" srcId="{E17D4049-6D0C-2944-A823-81F4805466DE}" destId="{818489EB-69F1-BB4E-9EC1-1038B7FE62E3}" srcOrd="8" destOrd="0" presId="urn:microsoft.com/office/officeart/2005/8/layout/venn1"/>
    <dgm:cxn modelId="{5DF8CCCA-77F9-8248-BEB3-73F9FEE07DBB}" type="presParOf" srcId="{E17D4049-6D0C-2944-A823-81F4805466DE}" destId="{445B5AC1-BC21-3044-A3FC-FCFFA568195D}" srcOrd="9" destOrd="0" presId="urn:microsoft.com/office/officeart/2005/8/layout/venn1"/>
    <dgm:cxn modelId="{F8FE6D2F-7BE4-1E46-B26E-E9FB735ED586}" type="presParOf" srcId="{E17D4049-6D0C-2944-A823-81F4805466DE}" destId="{96117631-22F7-AA44-AF45-A6720A9BEF53}" srcOrd="10" destOrd="0" presId="urn:microsoft.com/office/officeart/2005/8/layout/venn1"/>
    <dgm:cxn modelId="{9CBC42C9-F827-8F41-AE94-A0C7A7BDD0C5}" type="presParOf" srcId="{E17D4049-6D0C-2944-A823-81F4805466DE}" destId="{918FA527-C3FC-2744-B333-F6D7CBD2A0A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559FD8-50BD-E749-96EB-65F8634E36AF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C013E7C1-9FBE-FF4A-8ED1-5CF3881BFF49}">
      <dgm:prSet phldrT="[Text]"/>
      <dgm:spPr/>
      <dgm:t>
        <a:bodyPr/>
        <a:lstStyle/>
        <a:p>
          <a:r>
            <a:rPr lang="en-US" dirty="0"/>
            <a:t>Biochemical</a:t>
          </a:r>
        </a:p>
      </dgm:t>
    </dgm:pt>
    <dgm:pt modelId="{10B42420-A3BE-2A4B-9A84-548C55E79B85}" type="parTrans" cxnId="{FA18D24F-AE85-0242-997C-49EDC7807C6B}">
      <dgm:prSet/>
      <dgm:spPr/>
      <dgm:t>
        <a:bodyPr/>
        <a:lstStyle/>
        <a:p>
          <a:endParaRPr lang="en-US"/>
        </a:p>
      </dgm:t>
    </dgm:pt>
    <dgm:pt modelId="{BF354ADD-2FA5-4849-A208-68CC2C99A8F7}" type="sibTrans" cxnId="{FA18D24F-AE85-0242-997C-49EDC7807C6B}">
      <dgm:prSet/>
      <dgm:spPr/>
      <dgm:t>
        <a:bodyPr/>
        <a:lstStyle/>
        <a:p>
          <a:endParaRPr lang="en-US"/>
        </a:p>
      </dgm:t>
    </dgm:pt>
    <dgm:pt modelId="{63D16DF0-1C18-D544-88F7-3C91B5DC62E2}">
      <dgm:prSet phldrT="[Text]"/>
      <dgm:spPr/>
      <dgm:t>
        <a:bodyPr/>
        <a:lstStyle/>
        <a:p>
          <a:r>
            <a:rPr lang="en-US" dirty="0">
              <a:solidFill>
                <a:srgbClr val="A00054"/>
              </a:solidFill>
            </a:rPr>
            <a:t>Genetic</a:t>
          </a:r>
        </a:p>
      </dgm:t>
    </dgm:pt>
    <dgm:pt modelId="{88ACCFE6-4007-7948-98E2-8C7D2919FD60}" type="parTrans" cxnId="{F39A6FE2-2585-C240-B0E6-475C3A30D3D5}">
      <dgm:prSet/>
      <dgm:spPr/>
      <dgm:t>
        <a:bodyPr/>
        <a:lstStyle/>
        <a:p>
          <a:endParaRPr lang="en-US"/>
        </a:p>
      </dgm:t>
    </dgm:pt>
    <dgm:pt modelId="{CE1F8D48-DFCE-744B-BBFC-BC9D16AF9CEC}" type="sibTrans" cxnId="{F39A6FE2-2585-C240-B0E6-475C3A30D3D5}">
      <dgm:prSet/>
      <dgm:spPr/>
      <dgm:t>
        <a:bodyPr/>
        <a:lstStyle/>
        <a:p>
          <a:endParaRPr lang="en-US"/>
        </a:p>
      </dgm:t>
    </dgm:pt>
    <dgm:pt modelId="{7C23C636-B18D-7943-8861-9D064A4A0E21}">
      <dgm:prSet phldrT="[Text]"/>
      <dgm:spPr/>
      <dgm:t>
        <a:bodyPr/>
        <a:lstStyle/>
        <a:p>
          <a:r>
            <a:rPr lang="en-US" dirty="0"/>
            <a:t>Psychodynamic</a:t>
          </a:r>
        </a:p>
      </dgm:t>
    </dgm:pt>
    <dgm:pt modelId="{773C5F80-6FA8-0A44-8DBA-58E348D1A0E5}" type="parTrans" cxnId="{1CA5CDDE-369A-4448-B4C7-A9479F2F8B6F}">
      <dgm:prSet/>
      <dgm:spPr/>
      <dgm:t>
        <a:bodyPr/>
        <a:lstStyle/>
        <a:p>
          <a:endParaRPr lang="en-US"/>
        </a:p>
      </dgm:t>
    </dgm:pt>
    <dgm:pt modelId="{D24FC975-31D5-E743-ABF2-0BC098C546D2}" type="sibTrans" cxnId="{1CA5CDDE-369A-4448-B4C7-A9479F2F8B6F}">
      <dgm:prSet/>
      <dgm:spPr/>
      <dgm:t>
        <a:bodyPr/>
        <a:lstStyle/>
        <a:p>
          <a:endParaRPr lang="en-US"/>
        </a:p>
      </dgm:t>
    </dgm:pt>
    <dgm:pt modelId="{129C0B41-29D0-8B42-BA58-E4937A1A9952}">
      <dgm:prSet phldrT="[Text]"/>
      <dgm:spPr/>
      <dgm:t>
        <a:bodyPr/>
        <a:lstStyle/>
        <a:p>
          <a:r>
            <a:rPr lang="en-US" dirty="0"/>
            <a:t>Social</a:t>
          </a:r>
        </a:p>
      </dgm:t>
    </dgm:pt>
    <dgm:pt modelId="{3C957AE5-F4E6-B74A-9BF5-9D6141CE760B}" type="parTrans" cxnId="{62E46066-170B-CA42-9628-94DA45EEBC80}">
      <dgm:prSet/>
      <dgm:spPr/>
      <dgm:t>
        <a:bodyPr/>
        <a:lstStyle/>
        <a:p>
          <a:endParaRPr lang="en-US"/>
        </a:p>
      </dgm:t>
    </dgm:pt>
    <dgm:pt modelId="{5DB73676-078F-A840-807F-37E5D95C3CF0}" type="sibTrans" cxnId="{62E46066-170B-CA42-9628-94DA45EEBC80}">
      <dgm:prSet/>
      <dgm:spPr/>
      <dgm:t>
        <a:bodyPr/>
        <a:lstStyle/>
        <a:p>
          <a:endParaRPr lang="en-US"/>
        </a:p>
      </dgm:t>
    </dgm:pt>
    <dgm:pt modelId="{13646E8D-EA06-6B4D-9563-6DDC112FB684}">
      <dgm:prSet phldrT="[Text]"/>
      <dgm:spPr/>
      <dgm:t>
        <a:bodyPr/>
        <a:lstStyle/>
        <a:p>
          <a:r>
            <a:rPr lang="en-US" dirty="0"/>
            <a:t>Unknown</a:t>
          </a:r>
        </a:p>
      </dgm:t>
    </dgm:pt>
    <dgm:pt modelId="{D559B93F-9371-2F4F-B429-FB99A0183A09}" type="parTrans" cxnId="{AFC217E9-21AA-0342-BC70-D77BC1896542}">
      <dgm:prSet/>
      <dgm:spPr/>
      <dgm:t>
        <a:bodyPr/>
        <a:lstStyle/>
        <a:p>
          <a:endParaRPr lang="en-US"/>
        </a:p>
      </dgm:t>
    </dgm:pt>
    <dgm:pt modelId="{5FCAC2CC-B579-8D4D-9950-C85C7D73ACC5}" type="sibTrans" cxnId="{AFC217E9-21AA-0342-BC70-D77BC1896542}">
      <dgm:prSet/>
      <dgm:spPr/>
      <dgm:t>
        <a:bodyPr/>
        <a:lstStyle/>
        <a:p>
          <a:endParaRPr lang="en-US"/>
        </a:p>
      </dgm:t>
    </dgm:pt>
    <dgm:pt modelId="{313BF740-2342-514E-BB26-8C39D8D275A8}">
      <dgm:prSet phldrT="[Text]"/>
      <dgm:spPr/>
      <dgm:t>
        <a:bodyPr/>
        <a:lstStyle/>
        <a:p>
          <a:r>
            <a:rPr lang="en-US" dirty="0"/>
            <a:t>Neuroendocrine</a:t>
          </a:r>
        </a:p>
      </dgm:t>
    </dgm:pt>
    <dgm:pt modelId="{9DFD206A-25A1-A547-A7F3-E4706576A179}" type="parTrans" cxnId="{57B5A001-7170-6F4D-8D7A-028D92BA67B2}">
      <dgm:prSet/>
      <dgm:spPr/>
      <dgm:t>
        <a:bodyPr/>
        <a:lstStyle/>
        <a:p>
          <a:endParaRPr lang="en-US"/>
        </a:p>
      </dgm:t>
    </dgm:pt>
    <dgm:pt modelId="{68189CB4-113A-2B42-B36F-D96A6F2110A2}" type="sibTrans" cxnId="{57B5A001-7170-6F4D-8D7A-028D92BA67B2}">
      <dgm:prSet/>
      <dgm:spPr/>
      <dgm:t>
        <a:bodyPr/>
        <a:lstStyle/>
        <a:p>
          <a:endParaRPr lang="en-US"/>
        </a:p>
      </dgm:t>
    </dgm:pt>
    <dgm:pt modelId="{E17D4049-6D0C-2944-A823-81F4805466DE}" type="pres">
      <dgm:prSet presAssocID="{0D559FD8-50BD-E749-96EB-65F8634E36AF}" presName="compositeShape" presStyleCnt="0">
        <dgm:presLayoutVars>
          <dgm:chMax val="7"/>
          <dgm:dir/>
          <dgm:resizeHandles val="exact"/>
        </dgm:presLayoutVars>
      </dgm:prSet>
      <dgm:spPr/>
    </dgm:pt>
    <dgm:pt modelId="{262F98B4-DC10-4A4D-8727-5BC2DF1B4184}" type="pres">
      <dgm:prSet presAssocID="{C013E7C1-9FBE-FF4A-8ED1-5CF3881BFF49}" presName="circ1" presStyleLbl="vennNode1" presStyleIdx="0" presStyleCnt="6"/>
      <dgm:spPr/>
    </dgm:pt>
    <dgm:pt modelId="{46895B67-70BA-604C-981F-C6A18859A623}" type="pres">
      <dgm:prSet presAssocID="{C013E7C1-9FBE-FF4A-8ED1-5CF3881BFF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67066A-06BC-9A43-AB9B-D7574846679D}" type="pres">
      <dgm:prSet presAssocID="{313BF740-2342-514E-BB26-8C39D8D275A8}" presName="circ2" presStyleLbl="vennNode1" presStyleIdx="1" presStyleCnt="6"/>
      <dgm:spPr/>
    </dgm:pt>
    <dgm:pt modelId="{C1412A83-E5DF-7F4C-A6BF-C310A3D4F10C}" type="pres">
      <dgm:prSet presAssocID="{313BF740-2342-514E-BB26-8C39D8D275A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58D557-B5C8-3247-ABBF-DFF363598955}" type="pres">
      <dgm:prSet presAssocID="{63D16DF0-1C18-D544-88F7-3C91B5DC62E2}" presName="circ3" presStyleLbl="vennNode1" presStyleIdx="2" presStyleCnt="6"/>
      <dgm:spPr>
        <a:solidFill>
          <a:srgbClr val="A00054"/>
        </a:solidFill>
      </dgm:spPr>
    </dgm:pt>
    <dgm:pt modelId="{89F39669-3C00-574D-8FD1-AF854B2CC793}" type="pres">
      <dgm:prSet presAssocID="{63D16DF0-1C18-D544-88F7-3C91B5DC62E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B87C28-6E64-EF48-8CF0-468C982E0148}" type="pres">
      <dgm:prSet presAssocID="{7C23C636-B18D-7943-8861-9D064A4A0E21}" presName="circ4" presStyleLbl="vennNode1" presStyleIdx="3" presStyleCnt="6"/>
      <dgm:spPr/>
    </dgm:pt>
    <dgm:pt modelId="{303DB3CD-B8AE-8548-8EBC-CE0305CC8FC8}" type="pres">
      <dgm:prSet presAssocID="{7C23C636-B18D-7943-8861-9D064A4A0E2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18489EB-69F1-BB4E-9EC1-1038B7FE62E3}" type="pres">
      <dgm:prSet presAssocID="{129C0B41-29D0-8B42-BA58-E4937A1A9952}" presName="circ5" presStyleLbl="vennNode1" presStyleIdx="4" presStyleCnt="6"/>
      <dgm:spPr/>
    </dgm:pt>
    <dgm:pt modelId="{445B5AC1-BC21-3044-A3FC-FCFFA568195D}" type="pres">
      <dgm:prSet presAssocID="{129C0B41-29D0-8B42-BA58-E4937A1A995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6117631-22F7-AA44-AF45-A6720A9BEF53}" type="pres">
      <dgm:prSet presAssocID="{13646E8D-EA06-6B4D-9563-6DDC112FB684}" presName="circ6" presStyleLbl="vennNode1" presStyleIdx="5" presStyleCnt="6"/>
      <dgm:spPr/>
    </dgm:pt>
    <dgm:pt modelId="{918FA527-C3FC-2744-B333-F6D7CBD2A0A8}" type="pres">
      <dgm:prSet presAssocID="{13646E8D-EA06-6B4D-9563-6DDC112FB68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7B5A001-7170-6F4D-8D7A-028D92BA67B2}" srcId="{0D559FD8-50BD-E749-96EB-65F8634E36AF}" destId="{313BF740-2342-514E-BB26-8C39D8D275A8}" srcOrd="1" destOrd="0" parTransId="{9DFD206A-25A1-A547-A7F3-E4706576A179}" sibTransId="{68189CB4-113A-2B42-B36F-D96A6F2110A2}"/>
    <dgm:cxn modelId="{DC29AA07-0686-6844-8588-D415C71F27B4}" type="presOf" srcId="{313BF740-2342-514E-BB26-8C39D8D275A8}" destId="{C1412A83-E5DF-7F4C-A6BF-C310A3D4F10C}" srcOrd="0" destOrd="0" presId="urn:microsoft.com/office/officeart/2005/8/layout/venn1"/>
    <dgm:cxn modelId="{94F56722-9148-F54B-86C0-F539EB2DCD50}" type="presOf" srcId="{63D16DF0-1C18-D544-88F7-3C91B5DC62E2}" destId="{89F39669-3C00-574D-8FD1-AF854B2CC793}" srcOrd="0" destOrd="0" presId="urn:microsoft.com/office/officeart/2005/8/layout/venn1"/>
    <dgm:cxn modelId="{A5C1F124-6868-1F44-84B8-D7DFDDFB0EA1}" type="presOf" srcId="{129C0B41-29D0-8B42-BA58-E4937A1A9952}" destId="{445B5AC1-BC21-3044-A3FC-FCFFA568195D}" srcOrd="0" destOrd="0" presId="urn:microsoft.com/office/officeart/2005/8/layout/venn1"/>
    <dgm:cxn modelId="{C7406741-25FB-2840-87C3-13F23F267E5E}" type="presOf" srcId="{13646E8D-EA06-6B4D-9563-6DDC112FB684}" destId="{918FA527-C3FC-2744-B333-F6D7CBD2A0A8}" srcOrd="0" destOrd="0" presId="urn:microsoft.com/office/officeart/2005/8/layout/venn1"/>
    <dgm:cxn modelId="{62E46066-170B-CA42-9628-94DA45EEBC80}" srcId="{0D559FD8-50BD-E749-96EB-65F8634E36AF}" destId="{129C0B41-29D0-8B42-BA58-E4937A1A9952}" srcOrd="4" destOrd="0" parTransId="{3C957AE5-F4E6-B74A-9BF5-9D6141CE760B}" sibTransId="{5DB73676-078F-A840-807F-37E5D95C3CF0}"/>
    <dgm:cxn modelId="{FA18D24F-AE85-0242-997C-49EDC7807C6B}" srcId="{0D559FD8-50BD-E749-96EB-65F8634E36AF}" destId="{C013E7C1-9FBE-FF4A-8ED1-5CF3881BFF49}" srcOrd="0" destOrd="0" parTransId="{10B42420-A3BE-2A4B-9A84-548C55E79B85}" sibTransId="{BF354ADD-2FA5-4849-A208-68CC2C99A8F7}"/>
    <dgm:cxn modelId="{7971A070-9941-4F4E-925C-D1626211DF45}" type="presOf" srcId="{0D559FD8-50BD-E749-96EB-65F8634E36AF}" destId="{E17D4049-6D0C-2944-A823-81F4805466DE}" srcOrd="0" destOrd="0" presId="urn:microsoft.com/office/officeart/2005/8/layout/venn1"/>
    <dgm:cxn modelId="{FB0C899D-A272-714F-888B-E0444A225CCC}" type="presOf" srcId="{C013E7C1-9FBE-FF4A-8ED1-5CF3881BFF49}" destId="{46895B67-70BA-604C-981F-C6A18859A623}" srcOrd="0" destOrd="0" presId="urn:microsoft.com/office/officeart/2005/8/layout/venn1"/>
    <dgm:cxn modelId="{B46077B8-1BBA-F047-885C-3D7C8A8121C5}" type="presOf" srcId="{7C23C636-B18D-7943-8861-9D064A4A0E21}" destId="{303DB3CD-B8AE-8548-8EBC-CE0305CC8FC8}" srcOrd="0" destOrd="0" presId="urn:microsoft.com/office/officeart/2005/8/layout/venn1"/>
    <dgm:cxn modelId="{1CA5CDDE-369A-4448-B4C7-A9479F2F8B6F}" srcId="{0D559FD8-50BD-E749-96EB-65F8634E36AF}" destId="{7C23C636-B18D-7943-8861-9D064A4A0E21}" srcOrd="3" destOrd="0" parTransId="{773C5F80-6FA8-0A44-8DBA-58E348D1A0E5}" sibTransId="{D24FC975-31D5-E743-ABF2-0BC098C546D2}"/>
    <dgm:cxn modelId="{F39A6FE2-2585-C240-B0E6-475C3A30D3D5}" srcId="{0D559FD8-50BD-E749-96EB-65F8634E36AF}" destId="{63D16DF0-1C18-D544-88F7-3C91B5DC62E2}" srcOrd="2" destOrd="0" parTransId="{88ACCFE6-4007-7948-98E2-8C7D2919FD60}" sibTransId="{CE1F8D48-DFCE-744B-BBFC-BC9D16AF9CEC}"/>
    <dgm:cxn modelId="{AFC217E9-21AA-0342-BC70-D77BC1896542}" srcId="{0D559FD8-50BD-E749-96EB-65F8634E36AF}" destId="{13646E8D-EA06-6B4D-9563-6DDC112FB684}" srcOrd="5" destOrd="0" parTransId="{D559B93F-9371-2F4F-B429-FB99A0183A09}" sibTransId="{5FCAC2CC-B579-8D4D-9950-C85C7D73ACC5}"/>
    <dgm:cxn modelId="{A06E706B-ED22-3942-B2A6-A1E37FA53FC2}" type="presParOf" srcId="{E17D4049-6D0C-2944-A823-81F4805466DE}" destId="{262F98B4-DC10-4A4D-8727-5BC2DF1B4184}" srcOrd="0" destOrd="0" presId="urn:microsoft.com/office/officeart/2005/8/layout/venn1"/>
    <dgm:cxn modelId="{BBD0A20D-0479-364D-8307-9E750184AB8E}" type="presParOf" srcId="{E17D4049-6D0C-2944-A823-81F4805466DE}" destId="{46895B67-70BA-604C-981F-C6A18859A623}" srcOrd="1" destOrd="0" presId="urn:microsoft.com/office/officeart/2005/8/layout/venn1"/>
    <dgm:cxn modelId="{3C56B670-6959-1241-B7FA-6CA767E0C529}" type="presParOf" srcId="{E17D4049-6D0C-2944-A823-81F4805466DE}" destId="{E267066A-06BC-9A43-AB9B-D7574846679D}" srcOrd="2" destOrd="0" presId="urn:microsoft.com/office/officeart/2005/8/layout/venn1"/>
    <dgm:cxn modelId="{6842B109-238D-8C4E-9CD8-841621C1824B}" type="presParOf" srcId="{E17D4049-6D0C-2944-A823-81F4805466DE}" destId="{C1412A83-E5DF-7F4C-A6BF-C310A3D4F10C}" srcOrd="3" destOrd="0" presId="urn:microsoft.com/office/officeart/2005/8/layout/venn1"/>
    <dgm:cxn modelId="{A77F98EF-038F-1B45-94D8-AC2DA2A1BF5B}" type="presParOf" srcId="{E17D4049-6D0C-2944-A823-81F4805466DE}" destId="{1758D557-B5C8-3247-ABBF-DFF363598955}" srcOrd="4" destOrd="0" presId="urn:microsoft.com/office/officeart/2005/8/layout/venn1"/>
    <dgm:cxn modelId="{0352D7C7-1FA8-3449-8089-2FAED857EA23}" type="presParOf" srcId="{E17D4049-6D0C-2944-A823-81F4805466DE}" destId="{89F39669-3C00-574D-8FD1-AF854B2CC793}" srcOrd="5" destOrd="0" presId="urn:microsoft.com/office/officeart/2005/8/layout/venn1"/>
    <dgm:cxn modelId="{253AC276-35D0-DC4F-B668-6C5A19F70E94}" type="presParOf" srcId="{E17D4049-6D0C-2944-A823-81F4805466DE}" destId="{15B87C28-6E64-EF48-8CF0-468C982E0148}" srcOrd="6" destOrd="0" presId="urn:microsoft.com/office/officeart/2005/8/layout/venn1"/>
    <dgm:cxn modelId="{E38341FE-438C-754D-AC7E-018294DEA665}" type="presParOf" srcId="{E17D4049-6D0C-2944-A823-81F4805466DE}" destId="{303DB3CD-B8AE-8548-8EBC-CE0305CC8FC8}" srcOrd="7" destOrd="0" presId="urn:microsoft.com/office/officeart/2005/8/layout/venn1"/>
    <dgm:cxn modelId="{CF40E502-A4DF-6342-9FF8-247418545FF7}" type="presParOf" srcId="{E17D4049-6D0C-2944-A823-81F4805466DE}" destId="{818489EB-69F1-BB4E-9EC1-1038B7FE62E3}" srcOrd="8" destOrd="0" presId="urn:microsoft.com/office/officeart/2005/8/layout/venn1"/>
    <dgm:cxn modelId="{801059E8-A670-E247-B339-9BEF44E5BC0D}" type="presParOf" srcId="{E17D4049-6D0C-2944-A823-81F4805466DE}" destId="{445B5AC1-BC21-3044-A3FC-FCFFA568195D}" srcOrd="9" destOrd="0" presId="urn:microsoft.com/office/officeart/2005/8/layout/venn1"/>
    <dgm:cxn modelId="{02E2D274-6B78-4A42-94A7-C8C84D9B4659}" type="presParOf" srcId="{E17D4049-6D0C-2944-A823-81F4805466DE}" destId="{96117631-22F7-AA44-AF45-A6720A9BEF53}" srcOrd="10" destOrd="0" presId="urn:microsoft.com/office/officeart/2005/8/layout/venn1"/>
    <dgm:cxn modelId="{93043EE8-247C-AF4B-946F-D917C977309E}" type="presParOf" srcId="{E17D4049-6D0C-2944-A823-81F4805466DE}" destId="{918FA527-C3FC-2744-B333-F6D7CBD2A0A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559FD8-50BD-E749-96EB-65F8634E36AF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C013E7C1-9FBE-FF4A-8ED1-5CF3881BFF49}">
      <dgm:prSet phldrT="[Text]"/>
      <dgm:spPr/>
      <dgm:t>
        <a:bodyPr/>
        <a:lstStyle/>
        <a:p>
          <a:r>
            <a:rPr lang="en-US" dirty="0">
              <a:solidFill>
                <a:srgbClr val="A00054"/>
              </a:solidFill>
            </a:rPr>
            <a:t>Biochemical</a:t>
          </a:r>
        </a:p>
      </dgm:t>
    </dgm:pt>
    <dgm:pt modelId="{10B42420-A3BE-2A4B-9A84-548C55E79B85}" type="parTrans" cxnId="{FA18D24F-AE85-0242-997C-49EDC7807C6B}">
      <dgm:prSet/>
      <dgm:spPr/>
      <dgm:t>
        <a:bodyPr/>
        <a:lstStyle/>
        <a:p>
          <a:endParaRPr lang="en-US"/>
        </a:p>
      </dgm:t>
    </dgm:pt>
    <dgm:pt modelId="{BF354ADD-2FA5-4849-A208-68CC2C99A8F7}" type="sibTrans" cxnId="{FA18D24F-AE85-0242-997C-49EDC7807C6B}">
      <dgm:prSet/>
      <dgm:spPr/>
      <dgm:t>
        <a:bodyPr/>
        <a:lstStyle/>
        <a:p>
          <a:endParaRPr lang="en-US"/>
        </a:p>
      </dgm:t>
    </dgm:pt>
    <dgm:pt modelId="{63D16DF0-1C18-D544-88F7-3C91B5DC62E2}">
      <dgm:prSet phldrT="[Text]"/>
      <dgm:spPr/>
      <dgm:t>
        <a:bodyPr/>
        <a:lstStyle/>
        <a:p>
          <a:r>
            <a:rPr lang="en-US" dirty="0"/>
            <a:t>Genetic</a:t>
          </a:r>
        </a:p>
      </dgm:t>
    </dgm:pt>
    <dgm:pt modelId="{88ACCFE6-4007-7948-98E2-8C7D2919FD60}" type="parTrans" cxnId="{F39A6FE2-2585-C240-B0E6-475C3A30D3D5}">
      <dgm:prSet/>
      <dgm:spPr/>
      <dgm:t>
        <a:bodyPr/>
        <a:lstStyle/>
        <a:p>
          <a:endParaRPr lang="en-US"/>
        </a:p>
      </dgm:t>
    </dgm:pt>
    <dgm:pt modelId="{CE1F8D48-DFCE-744B-BBFC-BC9D16AF9CEC}" type="sibTrans" cxnId="{F39A6FE2-2585-C240-B0E6-475C3A30D3D5}">
      <dgm:prSet/>
      <dgm:spPr/>
      <dgm:t>
        <a:bodyPr/>
        <a:lstStyle/>
        <a:p>
          <a:endParaRPr lang="en-US"/>
        </a:p>
      </dgm:t>
    </dgm:pt>
    <dgm:pt modelId="{7C23C636-B18D-7943-8861-9D064A4A0E21}">
      <dgm:prSet phldrT="[Text]"/>
      <dgm:spPr/>
      <dgm:t>
        <a:bodyPr/>
        <a:lstStyle/>
        <a:p>
          <a:r>
            <a:rPr lang="en-US" dirty="0"/>
            <a:t>Psychodynamic</a:t>
          </a:r>
        </a:p>
      </dgm:t>
    </dgm:pt>
    <dgm:pt modelId="{773C5F80-6FA8-0A44-8DBA-58E348D1A0E5}" type="parTrans" cxnId="{1CA5CDDE-369A-4448-B4C7-A9479F2F8B6F}">
      <dgm:prSet/>
      <dgm:spPr/>
      <dgm:t>
        <a:bodyPr/>
        <a:lstStyle/>
        <a:p>
          <a:endParaRPr lang="en-US"/>
        </a:p>
      </dgm:t>
    </dgm:pt>
    <dgm:pt modelId="{D24FC975-31D5-E743-ABF2-0BC098C546D2}" type="sibTrans" cxnId="{1CA5CDDE-369A-4448-B4C7-A9479F2F8B6F}">
      <dgm:prSet/>
      <dgm:spPr/>
      <dgm:t>
        <a:bodyPr/>
        <a:lstStyle/>
        <a:p>
          <a:endParaRPr lang="en-US"/>
        </a:p>
      </dgm:t>
    </dgm:pt>
    <dgm:pt modelId="{129C0B41-29D0-8B42-BA58-E4937A1A9952}">
      <dgm:prSet phldrT="[Text]"/>
      <dgm:spPr/>
      <dgm:t>
        <a:bodyPr/>
        <a:lstStyle/>
        <a:p>
          <a:r>
            <a:rPr lang="en-US" dirty="0"/>
            <a:t>Social</a:t>
          </a:r>
        </a:p>
      </dgm:t>
    </dgm:pt>
    <dgm:pt modelId="{3C957AE5-F4E6-B74A-9BF5-9D6141CE760B}" type="parTrans" cxnId="{62E46066-170B-CA42-9628-94DA45EEBC80}">
      <dgm:prSet/>
      <dgm:spPr/>
      <dgm:t>
        <a:bodyPr/>
        <a:lstStyle/>
        <a:p>
          <a:endParaRPr lang="en-US"/>
        </a:p>
      </dgm:t>
    </dgm:pt>
    <dgm:pt modelId="{5DB73676-078F-A840-807F-37E5D95C3CF0}" type="sibTrans" cxnId="{62E46066-170B-CA42-9628-94DA45EEBC80}">
      <dgm:prSet/>
      <dgm:spPr/>
      <dgm:t>
        <a:bodyPr/>
        <a:lstStyle/>
        <a:p>
          <a:endParaRPr lang="en-US"/>
        </a:p>
      </dgm:t>
    </dgm:pt>
    <dgm:pt modelId="{13646E8D-EA06-6B4D-9563-6DDC112FB684}">
      <dgm:prSet phldrT="[Text]"/>
      <dgm:spPr/>
      <dgm:t>
        <a:bodyPr/>
        <a:lstStyle/>
        <a:p>
          <a:r>
            <a:rPr lang="en-US" dirty="0"/>
            <a:t>Unknown</a:t>
          </a:r>
        </a:p>
      </dgm:t>
    </dgm:pt>
    <dgm:pt modelId="{D559B93F-9371-2F4F-B429-FB99A0183A09}" type="parTrans" cxnId="{AFC217E9-21AA-0342-BC70-D77BC1896542}">
      <dgm:prSet/>
      <dgm:spPr/>
      <dgm:t>
        <a:bodyPr/>
        <a:lstStyle/>
        <a:p>
          <a:endParaRPr lang="en-US"/>
        </a:p>
      </dgm:t>
    </dgm:pt>
    <dgm:pt modelId="{5FCAC2CC-B579-8D4D-9950-C85C7D73ACC5}" type="sibTrans" cxnId="{AFC217E9-21AA-0342-BC70-D77BC1896542}">
      <dgm:prSet/>
      <dgm:spPr/>
      <dgm:t>
        <a:bodyPr/>
        <a:lstStyle/>
        <a:p>
          <a:endParaRPr lang="en-US"/>
        </a:p>
      </dgm:t>
    </dgm:pt>
    <dgm:pt modelId="{313BF740-2342-514E-BB26-8C39D8D275A8}">
      <dgm:prSet phldrT="[Text]"/>
      <dgm:spPr/>
      <dgm:t>
        <a:bodyPr/>
        <a:lstStyle/>
        <a:p>
          <a:r>
            <a:rPr lang="en-US" dirty="0"/>
            <a:t>Neuroendocrine</a:t>
          </a:r>
        </a:p>
      </dgm:t>
    </dgm:pt>
    <dgm:pt modelId="{9DFD206A-25A1-A547-A7F3-E4706576A179}" type="parTrans" cxnId="{57B5A001-7170-6F4D-8D7A-028D92BA67B2}">
      <dgm:prSet/>
      <dgm:spPr/>
      <dgm:t>
        <a:bodyPr/>
        <a:lstStyle/>
        <a:p>
          <a:endParaRPr lang="en-US"/>
        </a:p>
      </dgm:t>
    </dgm:pt>
    <dgm:pt modelId="{68189CB4-113A-2B42-B36F-D96A6F2110A2}" type="sibTrans" cxnId="{57B5A001-7170-6F4D-8D7A-028D92BA67B2}">
      <dgm:prSet/>
      <dgm:spPr/>
      <dgm:t>
        <a:bodyPr/>
        <a:lstStyle/>
        <a:p>
          <a:endParaRPr lang="en-US"/>
        </a:p>
      </dgm:t>
    </dgm:pt>
    <dgm:pt modelId="{E17D4049-6D0C-2944-A823-81F4805466DE}" type="pres">
      <dgm:prSet presAssocID="{0D559FD8-50BD-E749-96EB-65F8634E36AF}" presName="compositeShape" presStyleCnt="0">
        <dgm:presLayoutVars>
          <dgm:chMax val="7"/>
          <dgm:dir/>
          <dgm:resizeHandles val="exact"/>
        </dgm:presLayoutVars>
      </dgm:prSet>
      <dgm:spPr/>
    </dgm:pt>
    <dgm:pt modelId="{262F98B4-DC10-4A4D-8727-5BC2DF1B4184}" type="pres">
      <dgm:prSet presAssocID="{C013E7C1-9FBE-FF4A-8ED1-5CF3881BFF49}" presName="circ1" presStyleLbl="vennNode1" presStyleIdx="0" presStyleCnt="6"/>
      <dgm:spPr>
        <a:solidFill>
          <a:srgbClr val="A00054"/>
        </a:solidFill>
      </dgm:spPr>
    </dgm:pt>
    <dgm:pt modelId="{46895B67-70BA-604C-981F-C6A18859A623}" type="pres">
      <dgm:prSet presAssocID="{C013E7C1-9FBE-FF4A-8ED1-5CF3881BFF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67066A-06BC-9A43-AB9B-D7574846679D}" type="pres">
      <dgm:prSet presAssocID="{313BF740-2342-514E-BB26-8C39D8D275A8}" presName="circ2" presStyleLbl="vennNode1" presStyleIdx="1" presStyleCnt="6"/>
      <dgm:spPr/>
    </dgm:pt>
    <dgm:pt modelId="{C1412A83-E5DF-7F4C-A6BF-C310A3D4F10C}" type="pres">
      <dgm:prSet presAssocID="{313BF740-2342-514E-BB26-8C39D8D275A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58D557-B5C8-3247-ABBF-DFF363598955}" type="pres">
      <dgm:prSet presAssocID="{63D16DF0-1C18-D544-88F7-3C91B5DC62E2}" presName="circ3" presStyleLbl="vennNode1" presStyleIdx="2" presStyleCnt="6"/>
      <dgm:spPr/>
    </dgm:pt>
    <dgm:pt modelId="{89F39669-3C00-574D-8FD1-AF854B2CC793}" type="pres">
      <dgm:prSet presAssocID="{63D16DF0-1C18-D544-88F7-3C91B5DC62E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B87C28-6E64-EF48-8CF0-468C982E0148}" type="pres">
      <dgm:prSet presAssocID="{7C23C636-B18D-7943-8861-9D064A4A0E21}" presName="circ4" presStyleLbl="vennNode1" presStyleIdx="3" presStyleCnt="6"/>
      <dgm:spPr/>
    </dgm:pt>
    <dgm:pt modelId="{303DB3CD-B8AE-8548-8EBC-CE0305CC8FC8}" type="pres">
      <dgm:prSet presAssocID="{7C23C636-B18D-7943-8861-9D064A4A0E2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18489EB-69F1-BB4E-9EC1-1038B7FE62E3}" type="pres">
      <dgm:prSet presAssocID="{129C0B41-29D0-8B42-BA58-E4937A1A9952}" presName="circ5" presStyleLbl="vennNode1" presStyleIdx="4" presStyleCnt="6"/>
      <dgm:spPr/>
    </dgm:pt>
    <dgm:pt modelId="{445B5AC1-BC21-3044-A3FC-FCFFA568195D}" type="pres">
      <dgm:prSet presAssocID="{129C0B41-29D0-8B42-BA58-E4937A1A995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6117631-22F7-AA44-AF45-A6720A9BEF53}" type="pres">
      <dgm:prSet presAssocID="{13646E8D-EA06-6B4D-9563-6DDC112FB684}" presName="circ6" presStyleLbl="vennNode1" presStyleIdx="5" presStyleCnt="6"/>
      <dgm:spPr/>
    </dgm:pt>
    <dgm:pt modelId="{918FA527-C3FC-2744-B333-F6D7CBD2A0A8}" type="pres">
      <dgm:prSet presAssocID="{13646E8D-EA06-6B4D-9563-6DDC112FB68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7B5A001-7170-6F4D-8D7A-028D92BA67B2}" srcId="{0D559FD8-50BD-E749-96EB-65F8634E36AF}" destId="{313BF740-2342-514E-BB26-8C39D8D275A8}" srcOrd="1" destOrd="0" parTransId="{9DFD206A-25A1-A547-A7F3-E4706576A179}" sibTransId="{68189CB4-113A-2B42-B36F-D96A6F2110A2}"/>
    <dgm:cxn modelId="{CDFE1310-2105-CA43-BC84-6922A22E2AE3}" type="presOf" srcId="{313BF740-2342-514E-BB26-8C39D8D275A8}" destId="{C1412A83-E5DF-7F4C-A6BF-C310A3D4F10C}" srcOrd="0" destOrd="0" presId="urn:microsoft.com/office/officeart/2005/8/layout/venn1"/>
    <dgm:cxn modelId="{6B64FD35-2A9C-3147-ACE4-75CE6995D1CC}" type="presOf" srcId="{63D16DF0-1C18-D544-88F7-3C91B5DC62E2}" destId="{89F39669-3C00-574D-8FD1-AF854B2CC793}" srcOrd="0" destOrd="0" presId="urn:microsoft.com/office/officeart/2005/8/layout/venn1"/>
    <dgm:cxn modelId="{0CF7B560-48DE-5049-A1D4-FDA98DF97959}" type="presOf" srcId="{C013E7C1-9FBE-FF4A-8ED1-5CF3881BFF49}" destId="{46895B67-70BA-604C-981F-C6A18859A623}" srcOrd="0" destOrd="0" presId="urn:microsoft.com/office/officeart/2005/8/layout/venn1"/>
    <dgm:cxn modelId="{62E46066-170B-CA42-9628-94DA45EEBC80}" srcId="{0D559FD8-50BD-E749-96EB-65F8634E36AF}" destId="{129C0B41-29D0-8B42-BA58-E4937A1A9952}" srcOrd="4" destOrd="0" parTransId="{3C957AE5-F4E6-B74A-9BF5-9D6141CE760B}" sibTransId="{5DB73676-078F-A840-807F-37E5D95C3CF0}"/>
    <dgm:cxn modelId="{FA18D24F-AE85-0242-997C-49EDC7807C6B}" srcId="{0D559FD8-50BD-E749-96EB-65F8634E36AF}" destId="{C013E7C1-9FBE-FF4A-8ED1-5CF3881BFF49}" srcOrd="0" destOrd="0" parTransId="{10B42420-A3BE-2A4B-9A84-548C55E79B85}" sibTransId="{BF354ADD-2FA5-4849-A208-68CC2C99A8F7}"/>
    <dgm:cxn modelId="{00972EBF-898B-434B-AFDD-793A24D96856}" type="presOf" srcId="{129C0B41-29D0-8B42-BA58-E4937A1A9952}" destId="{445B5AC1-BC21-3044-A3FC-FCFFA568195D}" srcOrd="0" destOrd="0" presId="urn:microsoft.com/office/officeart/2005/8/layout/venn1"/>
    <dgm:cxn modelId="{53652FCB-9FF3-0A44-B766-B0A162535B09}" type="presOf" srcId="{7C23C636-B18D-7943-8861-9D064A4A0E21}" destId="{303DB3CD-B8AE-8548-8EBC-CE0305CC8FC8}" srcOrd="0" destOrd="0" presId="urn:microsoft.com/office/officeart/2005/8/layout/venn1"/>
    <dgm:cxn modelId="{8F409FD6-049F-9847-BC6F-66014007AE14}" type="presOf" srcId="{13646E8D-EA06-6B4D-9563-6DDC112FB684}" destId="{918FA527-C3FC-2744-B333-F6D7CBD2A0A8}" srcOrd="0" destOrd="0" presId="urn:microsoft.com/office/officeart/2005/8/layout/venn1"/>
    <dgm:cxn modelId="{1CA5CDDE-369A-4448-B4C7-A9479F2F8B6F}" srcId="{0D559FD8-50BD-E749-96EB-65F8634E36AF}" destId="{7C23C636-B18D-7943-8861-9D064A4A0E21}" srcOrd="3" destOrd="0" parTransId="{773C5F80-6FA8-0A44-8DBA-58E348D1A0E5}" sibTransId="{D24FC975-31D5-E743-ABF2-0BC098C546D2}"/>
    <dgm:cxn modelId="{F39A6FE2-2585-C240-B0E6-475C3A30D3D5}" srcId="{0D559FD8-50BD-E749-96EB-65F8634E36AF}" destId="{63D16DF0-1C18-D544-88F7-3C91B5DC62E2}" srcOrd="2" destOrd="0" parTransId="{88ACCFE6-4007-7948-98E2-8C7D2919FD60}" sibTransId="{CE1F8D48-DFCE-744B-BBFC-BC9D16AF9CEC}"/>
    <dgm:cxn modelId="{AFC217E9-21AA-0342-BC70-D77BC1896542}" srcId="{0D559FD8-50BD-E749-96EB-65F8634E36AF}" destId="{13646E8D-EA06-6B4D-9563-6DDC112FB684}" srcOrd="5" destOrd="0" parTransId="{D559B93F-9371-2F4F-B429-FB99A0183A09}" sibTransId="{5FCAC2CC-B579-8D4D-9950-C85C7D73ACC5}"/>
    <dgm:cxn modelId="{FE32D6F3-6F43-6547-9CDA-DC63E08B0E61}" type="presOf" srcId="{0D559FD8-50BD-E749-96EB-65F8634E36AF}" destId="{E17D4049-6D0C-2944-A823-81F4805466DE}" srcOrd="0" destOrd="0" presId="urn:microsoft.com/office/officeart/2005/8/layout/venn1"/>
    <dgm:cxn modelId="{67EC5BB4-40AA-F448-8F58-B7F7031E59A5}" type="presParOf" srcId="{E17D4049-6D0C-2944-A823-81F4805466DE}" destId="{262F98B4-DC10-4A4D-8727-5BC2DF1B4184}" srcOrd="0" destOrd="0" presId="urn:microsoft.com/office/officeart/2005/8/layout/venn1"/>
    <dgm:cxn modelId="{65B5CF66-4264-B042-A49B-5F689237516E}" type="presParOf" srcId="{E17D4049-6D0C-2944-A823-81F4805466DE}" destId="{46895B67-70BA-604C-981F-C6A18859A623}" srcOrd="1" destOrd="0" presId="urn:microsoft.com/office/officeart/2005/8/layout/venn1"/>
    <dgm:cxn modelId="{7687D52E-F1BA-2C4B-953D-787F24361614}" type="presParOf" srcId="{E17D4049-6D0C-2944-A823-81F4805466DE}" destId="{E267066A-06BC-9A43-AB9B-D7574846679D}" srcOrd="2" destOrd="0" presId="urn:microsoft.com/office/officeart/2005/8/layout/venn1"/>
    <dgm:cxn modelId="{FE9FDCF2-1C3D-F046-BB0F-56D6007B03C2}" type="presParOf" srcId="{E17D4049-6D0C-2944-A823-81F4805466DE}" destId="{C1412A83-E5DF-7F4C-A6BF-C310A3D4F10C}" srcOrd="3" destOrd="0" presId="urn:microsoft.com/office/officeart/2005/8/layout/venn1"/>
    <dgm:cxn modelId="{ADD5E514-CD16-D04A-BCCC-5198738DF2EF}" type="presParOf" srcId="{E17D4049-6D0C-2944-A823-81F4805466DE}" destId="{1758D557-B5C8-3247-ABBF-DFF363598955}" srcOrd="4" destOrd="0" presId="urn:microsoft.com/office/officeart/2005/8/layout/venn1"/>
    <dgm:cxn modelId="{01256888-5136-7540-B604-274ACE36448D}" type="presParOf" srcId="{E17D4049-6D0C-2944-A823-81F4805466DE}" destId="{89F39669-3C00-574D-8FD1-AF854B2CC793}" srcOrd="5" destOrd="0" presId="urn:microsoft.com/office/officeart/2005/8/layout/venn1"/>
    <dgm:cxn modelId="{C239AA23-7B98-2049-B222-063A0D375E3E}" type="presParOf" srcId="{E17D4049-6D0C-2944-A823-81F4805466DE}" destId="{15B87C28-6E64-EF48-8CF0-468C982E0148}" srcOrd="6" destOrd="0" presId="urn:microsoft.com/office/officeart/2005/8/layout/venn1"/>
    <dgm:cxn modelId="{194D4D4C-897C-1543-AE63-D5035C462782}" type="presParOf" srcId="{E17D4049-6D0C-2944-A823-81F4805466DE}" destId="{303DB3CD-B8AE-8548-8EBC-CE0305CC8FC8}" srcOrd="7" destOrd="0" presId="urn:microsoft.com/office/officeart/2005/8/layout/venn1"/>
    <dgm:cxn modelId="{98382735-DE0D-D242-9526-6F256631E1F8}" type="presParOf" srcId="{E17D4049-6D0C-2944-A823-81F4805466DE}" destId="{818489EB-69F1-BB4E-9EC1-1038B7FE62E3}" srcOrd="8" destOrd="0" presId="urn:microsoft.com/office/officeart/2005/8/layout/venn1"/>
    <dgm:cxn modelId="{8864E752-854E-BF4D-9466-30D39712DC11}" type="presParOf" srcId="{E17D4049-6D0C-2944-A823-81F4805466DE}" destId="{445B5AC1-BC21-3044-A3FC-FCFFA568195D}" srcOrd="9" destOrd="0" presId="urn:microsoft.com/office/officeart/2005/8/layout/venn1"/>
    <dgm:cxn modelId="{A10052C0-14BA-6A4A-9E2B-713AA5012921}" type="presParOf" srcId="{E17D4049-6D0C-2944-A823-81F4805466DE}" destId="{96117631-22F7-AA44-AF45-A6720A9BEF53}" srcOrd="10" destOrd="0" presId="urn:microsoft.com/office/officeart/2005/8/layout/venn1"/>
    <dgm:cxn modelId="{8D18D989-08DD-E444-B7E1-6BDB1B68EA43}" type="presParOf" srcId="{E17D4049-6D0C-2944-A823-81F4805466DE}" destId="{918FA527-C3FC-2744-B333-F6D7CBD2A0A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98143F-D954-CC47-9477-2BAFD4F76A3D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8A260318-32DA-EF4D-9C8B-EB424FC41BB0}">
      <dgm:prSet phldrT="[Text]"/>
      <dgm:spPr>
        <a:solidFill>
          <a:srgbClr val="003893">
            <a:alpha val="66000"/>
          </a:srgbClr>
        </a:solidFill>
      </dgm:spPr>
      <dgm:t>
        <a:bodyPr/>
        <a:lstStyle/>
        <a:p>
          <a:r>
            <a:rPr lang="en-US" dirty="0"/>
            <a:t>Noradrenaline</a:t>
          </a:r>
        </a:p>
      </dgm:t>
    </dgm:pt>
    <dgm:pt modelId="{FB6B0424-D19B-F949-BC6A-E4EB1FA8ACE6}" type="parTrans" cxnId="{BFC1261E-223F-9A42-9B21-01A932AF7F1C}">
      <dgm:prSet/>
      <dgm:spPr/>
      <dgm:t>
        <a:bodyPr/>
        <a:lstStyle/>
        <a:p>
          <a:endParaRPr lang="en-US"/>
        </a:p>
      </dgm:t>
    </dgm:pt>
    <dgm:pt modelId="{D6FB3D6F-5BD8-244C-9983-88C51499EFC0}" type="sibTrans" cxnId="{BFC1261E-223F-9A42-9B21-01A932AF7F1C}">
      <dgm:prSet/>
      <dgm:spPr/>
      <dgm:t>
        <a:bodyPr/>
        <a:lstStyle/>
        <a:p>
          <a:endParaRPr lang="en-US"/>
        </a:p>
      </dgm:t>
    </dgm:pt>
    <dgm:pt modelId="{76B30FFB-044E-D44D-8027-F1664A7B8722}">
      <dgm:prSet phldrT="[Text]"/>
      <dgm:spPr>
        <a:solidFill>
          <a:srgbClr val="E28C05">
            <a:alpha val="64000"/>
          </a:srgbClr>
        </a:solidFill>
      </dgm:spPr>
      <dgm:t>
        <a:bodyPr/>
        <a:lstStyle/>
        <a:p>
          <a:r>
            <a:rPr lang="en-US" dirty="0"/>
            <a:t>Serotonin</a:t>
          </a:r>
        </a:p>
      </dgm:t>
    </dgm:pt>
    <dgm:pt modelId="{D04B2D3E-97C7-A141-8B83-087FABD73193}" type="parTrans" cxnId="{AC1BE3A0-1E69-3B47-A7B2-84CF52D41ED2}">
      <dgm:prSet/>
      <dgm:spPr/>
      <dgm:t>
        <a:bodyPr/>
        <a:lstStyle/>
        <a:p>
          <a:endParaRPr lang="en-US"/>
        </a:p>
      </dgm:t>
    </dgm:pt>
    <dgm:pt modelId="{8C2F773D-F519-2D4F-8C58-540C0A955006}" type="sibTrans" cxnId="{AC1BE3A0-1E69-3B47-A7B2-84CF52D41ED2}">
      <dgm:prSet/>
      <dgm:spPr/>
      <dgm:t>
        <a:bodyPr/>
        <a:lstStyle/>
        <a:p>
          <a:endParaRPr lang="en-US"/>
        </a:p>
      </dgm:t>
    </dgm:pt>
    <dgm:pt modelId="{B9D70937-A6C2-E948-994F-3F3BB5993B9F}">
      <dgm:prSet phldrT="[Text]"/>
      <dgm:spPr>
        <a:solidFill>
          <a:srgbClr val="A00054">
            <a:alpha val="63000"/>
          </a:srgbClr>
        </a:solidFill>
      </dgm:spPr>
      <dgm:t>
        <a:bodyPr/>
        <a:lstStyle/>
        <a:p>
          <a:r>
            <a:rPr lang="en-US" dirty="0"/>
            <a:t>Dopamine</a:t>
          </a:r>
        </a:p>
      </dgm:t>
    </dgm:pt>
    <dgm:pt modelId="{3E133785-0C10-714D-9C75-C98FF96F7AF2}" type="parTrans" cxnId="{D9BEEC35-8D03-EC45-9F2D-21409C934CE2}">
      <dgm:prSet/>
      <dgm:spPr/>
      <dgm:t>
        <a:bodyPr/>
        <a:lstStyle/>
        <a:p>
          <a:endParaRPr lang="en-US"/>
        </a:p>
      </dgm:t>
    </dgm:pt>
    <dgm:pt modelId="{6737C25A-CD0E-7A40-9E32-F7745506B5A9}" type="sibTrans" cxnId="{D9BEEC35-8D03-EC45-9F2D-21409C934CE2}">
      <dgm:prSet/>
      <dgm:spPr/>
      <dgm:t>
        <a:bodyPr/>
        <a:lstStyle/>
        <a:p>
          <a:endParaRPr lang="en-US"/>
        </a:p>
      </dgm:t>
    </dgm:pt>
    <dgm:pt modelId="{28C22A8A-538B-8443-911B-3C7C54E91875}" type="pres">
      <dgm:prSet presAssocID="{4298143F-D954-CC47-9477-2BAFD4F76A3D}" presName="compositeShape" presStyleCnt="0">
        <dgm:presLayoutVars>
          <dgm:chMax val="7"/>
          <dgm:dir/>
          <dgm:resizeHandles val="exact"/>
        </dgm:presLayoutVars>
      </dgm:prSet>
      <dgm:spPr/>
    </dgm:pt>
    <dgm:pt modelId="{BC9C6DEC-7603-244E-92EE-C518C3A5AED5}" type="pres">
      <dgm:prSet presAssocID="{8A260318-32DA-EF4D-9C8B-EB424FC41BB0}" presName="circ1" presStyleLbl="vennNode1" presStyleIdx="0" presStyleCnt="3"/>
      <dgm:spPr/>
    </dgm:pt>
    <dgm:pt modelId="{44341913-492D-1D4A-B56C-69BA41272269}" type="pres">
      <dgm:prSet presAssocID="{8A260318-32DA-EF4D-9C8B-EB424FC41BB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8A9FFCE-9E0A-8D4C-BB88-5E234D9BA53F}" type="pres">
      <dgm:prSet presAssocID="{76B30FFB-044E-D44D-8027-F1664A7B8722}" presName="circ2" presStyleLbl="vennNode1" presStyleIdx="1" presStyleCnt="3"/>
      <dgm:spPr/>
    </dgm:pt>
    <dgm:pt modelId="{95C4168C-290B-9047-86F7-F214668ADB44}" type="pres">
      <dgm:prSet presAssocID="{76B30FFB-044E-D44D-8027-F1664A7B87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20FADFA-2192-594B-9A17-4D8F1A86588F}" type="pres">
      <dgm:prSet presAssocID="{B9D70937-A6C2-E948-994F-3F3BB5993B9F}" presName="circ3" presStyleLbl="vennNode1" presStyleIdx="2" presStyleCnt="3"/>
      <dgm:spPr/>
    </dgm:pt>
    <dgm:pt modelId="{2C99D0EB-4388-CA44-A2D1-1C63AFED6189}" type="pres">
      <dgm:prSet presAssocID="{B9D70937-A6C2-E948-994F-3F3BB5993B9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FC1261E-223F-9A42-9B21-01A932AF7F1C}" srcId="{4298143F-D954-CC47-9477-2BAFD4F76A3D}" destId="{8A260318-32DA-EF4D-9C8B-EB424FC41BB0}" srcOrd="0" destOrd="0" parTransId="{FB6B0424-D19B-F949-BC6A-E4EB1FA8ACE6}" sibTransId="{D6FB3D6F-5BD8-244C-9983-88C51499EFC0}"/>
    <dgm:cxn modelId="{3FDE471E-11F9-2346-91CE-56F63E916976}" type="presOf" srcId="{76B30FFB-044E-D44D-8027-F1664A7B8722}" destId="{08A9FFCE-9E0A-8D4C-BB88-5E234D9BA53F}" srcOrd="0" destOrd="0" presId="urn:microsoft.com/office/officeart/2005/8/layout/venn1"/>
    <dgm:cxn modelId="{D9BEEC35-8D03-EC45-9F2D-21409C934CE2}" srcId="{4298143F-D954-CC47-9477-2BAFD4F76A3D}" destId="{B9D70937-A6C2-E948-994F-3F3BB5993B9F}" srcOrd="2" destOrd="0" parTransId="{3E133785-0C10-714D-9C75-C98FF96F7AF2}" sibTransId="{6737C25A-CD0E-7A40-9E32-F7745506B5A9}"/>
    <dgm:cxn modelId="{58DFA176-0A46-9B49-9656-DEE85986F40D}" type="presOf" srcId="{4298143F-D954-CC47-9477-2BAFD4F76A3D}" destId="{28C22A8A-538B-8443-911B-3C7C54E91875}" srcOrd="0" destOrd="0" presId="urn:microsoft.com/office/officeart/2005/8/layout/venn1"/>
    <dgm:cxn modelId="{8EAAD376-ABC1-0C45-BD80-2BCDEA589E8C}" type="presOf" srcId="{8A260318-32DA-EF4D-9C8B-EB424FC41BB0}" destId="{44341913-492D-1D4A-B56C-69BA41272269}" srcOrd="1" destOrd="0" presId="urn:microsoft.com/office/officeart/2005/8/layout/venn1"/>
    <dgm:cxn modelId="{39C58692-E38E-1E40-992E-20CEA0E76719}" type="presOf" srcId="{76B30FFB-044E-D44D-8027-F1664A7B8722}" destId="{95C4168C-290B-9047-86F7-F214668ADB44}" srcOrd="1" destOrd="0" presId="urn:microsoft.com/office/officeart/2005/8/layout/venn1"/>
    <dgm:cxn modelId="{AC1BE3A0-1E69-3B47-A7B2-84CF52D41ED2}" srcId="{4298143F-D954-CC47-9477-2BAFD4F76A3D}" destId="{76B30FFB-044E-D44D-8027-F1664A7B8722}" srcOrd="1" destOrd="0" parTransId="{D04B2D3E-97C7-A141-8B83-087FABD73193}" sibTransId="{8C2F773D-F519-2D4F-8C58-540C0A955006}"/>
    <dgm:cxn modelId="{9C0308A6-C41B-264A-9CB0-860F5E93CA61}" type="presOf" srcId="{B9D70937-A6C2-E948-994F-3F3BB5993B9F}" destId="{2C99D0EB-4388-CA44-A2D1-1C63AFED6189}" srcOrd="1" destOrd="0" presId="urn:microsoft.com/office/officeart/2005/8/layout/venn1"/>
    <dgm:cxn modelId="{A0B656A9-4B15-4248-955E-3E80D382253B}" type="presOf" srcId="{B9D70937-A6C2-E948-994F-3F3BB5993B9F}" destId="{520FADFA-2192-594B-9A17-4D8F1A86588F}" srcOrd="0" destOrd="0" presId="urn:microsoft.com/office/officeart/2005/8/layout/venn1"/>
    <dgm:cxn modelId="{CC45DAD5-EE38-ED4D-A143-8AA4CCC52CBF}" type="presOf" srcId="{8A260318-32DA-EF4D-9C8B-EB424FC41BB0}" destId="{BC9C6DEC-7603-244E-92EE-C518C3A5AED5}" srcOrd="0" destOrd="0" presId="urn:microsoft.com/office/officeart/2005/8/layout/venn1"/>
    <dgm:cxn modelId="{DC79F1D1-25AD-D448-BC6C-E18503DCF10C}" type="presParOf" srcId="{28C22A8A-538B-8443-911B-3C7C54E91875}" destId="{BC9C6DEC-7603-244E-92EE-C518C3A5AED5}" srcOrd="0" destOrd="0" presId="urn:microsoft.com/office/officeart/2005/8/layout/venn1"/>
    <dgm:cxn modelId="{F276C656-D792-0641-84CC-2F46D2BFFBA7}" type="presParOf" srcId="{28C22A8A-538B-8443-911B-3C7C54E91875}" destId="{44341913-492D-1D4A-B56C-69BA41272269}" srcOrd="1" destOrd="0" presId="urn:microsoft.com/office/officeart/2005/8/layout/venn1"/>
    <dgm:cxn modelId="{CE8C4AAB-9D72-4F47-9158-749A5534CD55}" type="presParOf" srcId="{28C22A8A-538B-8443-911B-3C7C54E91875}" destId="{08A9FFCE-9E0A-8D4C-BB88-5E234D9BA53F}" srcOrd="2" destOrd="0" presId="urn:microsoft.com/office/officeart/2005/8/layout/venn1"/>
    <dgm:cxn modelId="{BAEA8FDA-9E49-CD40-A528-4A57D0FBA83C}" type="presParOf" srcId="{28C22A8A-538B-8443-911B-3C7C54E91875}" destId="{95C4168C-290B-9047-86F7-F214668ADB44}" srcOrd="3" destOrd="0" presId="urn:microsoft.com/office/officeart/2005/8/layout/venn1"/>
    <dgm:cxn modelId="{B300DC29-D68C-2C42-ACAC-8B394503B281}" type="presParOf" srcId="{28C22A8A-538B-8443-911B-3C7C54E91875}" destId="{520FADFA-2192-594B-9A17-4D8F1A86588F}" srcOrd="4" destOrd="0" presId="urn:microsoft.com/office/officeart/2005/8/layout/venn1"/>
    <dgm:cxn modelId="{F96A9F36-2A89-6949-8691-504B0A3CD991}" type="presParOf" srcId="{28C22A8A-538B-8443-911B-3C7C54E91875}" destId="{2C99D0EB-4388-CA44-A2D1-1C63AFED618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559FD8-50BD-E749-96EB-65F8634E36AF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C013E7C1-9FBE-FF4A-8ED1-5CF3881BFF49}">
      <dgm:prSet phldrT="[Text]"/>
      <dgm:spPr/>
      <dgm:t>
        <a:bodyPr/>
        <a:lstStyle/>
        <a:p>
          <a:r>
            <a:rPr lang="en-US" dirty="0"/>
            <a:t>Biochemical</a:t>
          </a:r>
        </a:p>
      </dgm:t>
    </dgm:pt>
    <dgm:pt modelId="{10B42420-A3BE-2A4B-9A84-548C55E79B85}" type="parTrans" cxnId="{FA18D24F-AE85-0242-997C-49EDC7807C6B}">
      <dgm:prSet/>
      <dgm:spPr/>
      <dgm:t>
        <a:bodyPr/>
        <a:lstStyle/>
        <a:p>
          <a:endParaRPr lang="en-US"/>
        </a:p>
      </dgm:t>
    </dgm:pt>
    <dgm:pt modelId="{BF354ADD-2FA5-4849-A208-68CC2C99A8F7}" type="sibTrans" cxnId="{FA18D24F-AE85-0242-997C-49EDC7807C6B}">
      <dgm:prSet/>
      <dgm:spPr/>
      <dgm:t>
        <a:bodyPr/>
        <a:lstStyle/>
        <a:p>
          <a:endParaRPr lang="en-US"/>
        </a:p>
      </dgm:t>
    </dgm:pt>
    <dgm:pt modelId="{63D16DF0-1C18-D544-88F7-3C91B5DC62E2}">
      <dgm:prSet phldrT="[Text]"/>
      <dgm:spPr/>
      <dgm:t>
        <a:bodyPr/>
        <a:lstStyle/>
        <a:p>
          <a:r>
            <a:rPr lang="en-US" dirty="0"/>
            <a:t>Genetic</a:t>
          </a:r>
        </a:p>
      </dgm:t>
    </dgm:pt>
    <dgm:pt modelId="{88ACCFE6-4007-7948-98E2-8C7D2919FD60}" type="parTrans" cxnId="{F39A6FE2-2585-C240-B0E6-475C3A30D3D5}">
      <dgm:prSet/>
      <dgm:spPr/>
      <dgm:t>
        <a:bodyPr/>
        <a:lstStyle/>
        <a:p>
          <a:endParaRPr lang="en-US"/>
        </a:p>
      </dgm:t>
    </dgm:pt>
    <dgm:pt modelId="{CE1F8D48-DFCE-744B-BBFC-BC9D16AF9CEC}" type="sibTrans" cxnId="{F39A6FE2-2585-C240-B0E6-475C3A30D3D5}">
      <dgm:prSet/>
      <dgm:spPr/>
      <dgm:t>
        <a:bodyPr/>
        <a:lstStyle/>
        <a:p>
          <a:endParaRPr lang="en-US"/>
        </a:p>
      </dgm:t>
    </dgm:pt>
    <dgm:pt modelId="{7C23C636-B18D-7943-8861-9D064A4A0E21}">
      <dgm:prSet phldrT="[Text]"/>
      <dgm:spPr/>
      <dgm:t>
        <a:bodyPr/>
        <a:lstStyle/>
        <a:p>
          <a:r>
            <a:rPr lang="en-US" dirty="0"/>
            <a:t>Psychological</a:t>
          </a:r>
        </a:p>
      </dgm:t>
    </dgm:pt>
    <dgm:pt modelId="{773C5F80-6FA8-0A44-8DBA-58E348D1A0E5}" type="parTrans" cxnId="{1CA5CDDE-369A-4448-B4C7-A9479F2F8B6F}">
      <dgm:prSet/>
      <dgm:spPr/>
      <dgm:t>
        <a:bodyPr/>
        <a:lstStyle/>
        <a:p>
          <a:endParaRPr lang="en-US"/>
        </a:p>
      </dgm:t>
    </dgm:pt>
    <dgm:pt modelId="{D24FC975-31D5-E743-ABF2-0BC098C546D2}" type="sibTrans" cxnId="{1CA5CDDE-369A-4448-B4C7-A9479F2F8B6F}">
      <dgm:prSet/>
      <dgm:spPr/>
      <dgm:t>
        <a:bodyPr/>
        <a:lstStyle/>
        <a:p>
          <a:endParaRPr lang="en-US"/>
        </a:p>
      </dgm:t>
    </dgm:pt>
    <dgm:pt modelId="{129C0B41-29D0-8B42-BA58-E4937A1A9952}">
      <dgm:prSet phldrT="[Text]"/>
      <dgm:spPr/>
      <dgm:t>
        <a:bodyPr/>
        <a:lstStyle/>
        <a:p>
          <a:r>
            <a:rPr lang="en-US" dirty="0"/>
            <a:t>Social</a:t>
          </a:r>
        </a:p>
      </dgm:t>
    </dgm:pt>
    <dgm:pt modelId="{3C957AE5-F4E6-B74A-9BF5-9D6141CE760B}" type="parTrans" cxnId="{62E46066-170B-CA42-9628-94DA45EEBC80}">
      <dgm:prSet/>
      <dgm:spPr/>
      <dgm:t>
        <a:bodyPr/>
        <a:lstStyle/>
        <a:p>
          <a:endParaRPr lang="en-US"/>
        </a:p>
      </dgm:t>
    </dgm:pt>
    <dgm:pt modelId="{5DB73676-078F-A840-807F-37E5D95C3CF0}" type="sibTrans" cxnId="{62E46066-170B-CA42-9628-94DA45EEBC80}">
      <dgm:prSet/>
      <dgm:spPr/>
      <dgm:t>
        <a:bodyPr/>
        <a:lstStyle/>
        <a:p>
          <a:endParaRPr lang="en-US"/>
        </a:p>
      </dgm:t>
    </dgm:pt>
    <dgm:pt modelId="{13646E8D-EA06-6B4D-9563-6DDC112FB684}">
      <dgm:prSet phldrT="[Text]"/>
      <dgm:spPr/>
      <dgm:t>
        <a:bodyPr/>
        <a:lstStyle/>
        <a:p>
          <a:r>
            <a:rPr lang="en-US" dirty="0"/>
            <a:t>Unknown</a:t>
          </a:r>
        </a:p>
      </dgm:t>
    </dgm:pt>
    <dgm:pt modelId="{D559B93F-9371-2F4F-B429-FB99A0183A09}" type="parTrans" cxnId="{AFC217E9-21AA-0342-BC70-D77BC1896542}">
      <dgm:prSet/>
      <dgm:spPr/>
      <dgm:t>
        <a:bodyPr/>
        <a:lstStyle/>
        <a:p>
          <a:endParaRPr lang="en-US"/>
        </a:p>
      </dgm:t>
    </dgm:pt>
    <dgm:pt modelId="{5FCAC2CC-B579-8D4D-9950-C85C7D73ACC5}" type="sibTrans" cxnId="{AFC217E9-21AA-0342-BC70-D77BC1896542}">
      <dgm:prSet/>
      <dgm:spPr/>
      <dgm:t>
        <a:bodyPr/>
        <a:lstStyle/>
        <a:p>
          <a:endParaRPr lang="en-US"/>
        </a:p>
      </dgm:t>
    </dgm:pt>
    <dgm:pt modelId="{313BF740-2342-514E-BB26-8C39D8D275A8}">
      <dgm:prSet phldrT="[Text]"/>
      <dgm:spPr/>
      <dgm:t>
        <a:bodyPr/>
        <a:lstStyle/>
        <a:p>
          <a:r>
            <a:rPr lang="en-US" dirty="0">
              <a:solidFill>
                <a:srgbClr val="A00054"/>
              </a:solidFill>
            </a:rPr>
            <a:t>Neuroendocrine </a:t>
          </a:r>
        </a:p>
      </dgm:t>
    </dgm:pt>
    <dgm:pt modelId="{9DFD206A-25A1-A547-A7F3-E4706576A179}" type="parTrans" cxnId="{57B5A001-7170-6F4D-8D7A-028D92BA67B2}">
      <dgm:prSet/>
      <dgm:spPr/>
      <dgm:t>
        <a:bodyPr/>
        <a:lstStyle/>
        <a:p>
          <a:endParaRPr lang="en-US"/>
        </a:p>
      </dgm:t>
    </dgm:pt>
    <dgm:pt modelId="{68189CB4-113A-2B42-B36F-D96A6F2110A2}" type="sibTrans" cxnId="{57B5A001-7170-6F4D-8D7A-028D92BA67B2}">
      <dgm:prSet/>
      <dgm:spPr/>
      <dgm:t>
        <a:bodyPr/>
        <a:lstStyle/>
        <a:p>
          <a:endParaRPr lang="en-US"/>
        </a:p>
      </dgm:t>
    </dgm:pt>
    <dgm:pt modelId="{E17D4049-6D0C-2944-A823-81F4805466DE}" type="pres">
      <dgm:prSet presAssocID="{0D559FD8-50BD-E749-96EB-65F8634E36AF}" presName="compositeShape" presStyleCnt="0">
        <dgm:presLayoutVars>
          <dgm:chMax val="7"/>
          <dgm:dir/>
          <dgm:resizeHandles val="exact"/>
        </dgm:presLayoutVars>
      </dgm:prSet>
      <dgm:spPr/>
    </dgm:pt>
    <dgm:pt modelId="{262F98B4-DC10-4A4D-8727-5BC2DF1B4184}" type="pres">
      <dgm:prSet presAssocID="{C013E7C1-9FBE-FF4A-8ED1-5CF3881BFF49}" presName="circ1" presStyleLbl="vennNode1" presStyleIdx="0" presStyleCnt="6"/>
      <dgm:spPr/>
    </dgm:pt>
    <dgm:pt modelId="{46895B67-70BA-604C-981F-C6A18859A623}" type="pres">
      <dgm:prSet presAssocID="{C013E7C1-9FBE-FF4A-8ED1-5CF3881BFF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67066A-06BC-9A43-AB9B-D7574846679D}" type="pres">
      <dgm:prSet presAssocID="{313BF740-2342-514E-BB26-8C39D8D275A8}" presName="circ2" presStyleLbl="vennNode1" presStyleIdx="1" presStyleCnt="6"/>
      <dgm:spPr>
        <a:solidFill>
          <a:srgbClr val="A00054"/>
        </a:solidFill>
      </dgm:spPr>
    </dgm:pt>
    <dgm:pt modelId="{C1412A83-E5DF-7F4C-A6BF-C310A3D4F10C}" type="pres">
      <dgm:prSet presAssocID="{313BF740-2342-514E-BB26-8C39D8D275A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58D557-B5C8-3247-ABBF-DFF363598955}" type="pres">
      <dgm:prSet presAssocID="{63D16DF0-1C18-D544-88F7-3C91B5DC62E2}" presName="circ3" presStyleLbl="vennNode1" presStyleIdx="2" presStyleCnt="6"/>
      <dgm:spPr/>
    </dgm:pt>
    <dgm:pt modelId="{89F39669-3C00-574D-8FD1-AF854B2CC793}" type="pres">
      <dgm:prSet presAssocID="{63D16DF0-1C18-D544-88F7-3C91B5DC62E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B87C28-6E64-EF48-8CF0-468C982E0148}" type="pres">
      <dgm:prSet presAssocID="{7C23C636-B18D-7943-8861-9D064A4A0E21}" presName="circ4" presStyleLbl="vennNode1" presStyleIdx="3" presStyleCnt="6"/>
      <dgm:spPr/>
    </dgm:pt>
    <dgm:pt modelId="{303DB3CD-B8AE-8548-8EBC-CE0305CC8FC8}" type="pres">
      <dgm:prSet presAssocID="{7C23C636-B18D-7943-8861-9D064A4A0E2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18489EB-69F1-BB4E-9EC1-1038B7FE62E3}" type="pres">
      <dgm:prSet presAssocID="{129C0B41-29D0-8B42-BA58-E4937A1A9952}" presName="circ5" presStyleLbl="vennNode1" presStyleIdx="4" presStyleCnt="6"/>
      <dgm:spPr/>
    </dgm:pt>
    <dgm:pt modelId="{445B5AC1-BC21-3044-A3FC-FCFFA568195D}" type="pres">
      <dgm:prSet presAssocID="{129C0B41-29D0-8B42-BA58-E4937A1A995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6117631-22F7-AA44-AF45-A6720A9BEF53}" type="pres">
      <dgm:prSet presAssocID="{13646E8D-EA06-6B4D-9563-6DDC112FB684}" presName="circ6" presStyleLbl="vennNode1" presStyleIdx="5" presStyleCnt="6"/>
      <dgm:spPr/>
    </dgm:pt>
    <dgm:pt modelId="{918FA527-C3FC-2744-B333-F6D7CBD2A0A8}" type="pres">
      <dgm:prSet presAssocID="{13646E8D-EA06-6B4D-9563-6DDC112FB68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7B5A001-7170-6F4D-8D7A-028D92BA67B2}" srcId="{0D559FD8-50BD-E749-96EB-65F8634E36AF}" destId="{313BF740-2342-514E-BB26-8C39D8D275A8}" srcOrd="1" destOrd="0" parTransId="{9DFD206A-25A1-A547-A7F3-E4706576A179}" sibTransId="{68189CB4-113A-2B42-B36F-D96A6F2110A2}"/>
    <dgm:cxn modelId="{5E057C0C-D4C4-D845-9DEB-C901827B2FE2}" type="presOf" srcId="{13646E8D-EA06-6B4D-9563-6DDC112FB684}" destId="{918FA527-C3FC-2744-B333-F6D7CBD2A0A8}" srcOrd="0" destOrd="0" presId="urn:microsoft.com/office/officeart/2005/8/layout/venn1"/>
    <dgm:cxn modelId="{E2C7D72E-A0BC-6449-A8D8-645606CEEBB5}" type="presOf" srcId="{0D559FD8-50BD-E749-96EB-65F8634E36AF}" destId="{E17D4049-6D0C-2944-A823-81F4805466DE}" srcOrd="0" destOrd="0" presId="urn:microsoft.com/office/officeart/2005/8/layout/venn1"/>
    <dgm:cxn modelId="{C64DCA40-F6C2-E84F-88A9-22E6B94BD90B}" type="presOf" srcId="{7C23C636-B18D-7943-8861-9D064A4A0E21}" destId="{303DB3CD-B8AE-8548-8EBC-CE0305CC8FC8}" srcOrd="0" destOrd="0" presId="urn:microsoft.com/office/officeart/2005/8/layout/venn1"/>
    <dgm:cxn modelId="{62E46066-170B-CA42-9628-94DA45EEBC80}" srcId="{0D559FD8-50BD-E749-96EB-65F8634E36AF}" destId="{129C0B41-29D0-8B42-BA58-E4937A1A9952}" srcOrd="4" destOrd="0" parTransId="{3C957AE5-F4E6-B74A-9BF5-9D6141CE760B}" sibTransId="{5DB73676-078F-A840-807F-37E5D95C3CF0}"/>
    <dgm:cxn modelId="{FA18D24F-AE85-0242-997C-49EDC7807C6B}" srcId="{0D559FD8-50BD-E749-96EB-65F8634E36AF}" destId="{C013E7C1-9FBE-FF4A-8ED1-5CF3881BFF49}" srcOrd="0" destOrd="0" parTransId="{10B42420-A3BE-2A4B-9A84-548C55E79B85}" sibTransId="{BF354ADD-2FA5-4849-A208-68CC2C99A8F7}"/>
    <dgm:cxn modelId="{4A5A9774-C53C-9042-89DD-87AC2A2C0BF9}" type="presOf" srcId="{129C0B41-29D0-8B42-BA58-E4937A1A9952}" destId="{445B5AC1-BC21-3044-A3FC-FCFFA568195D}" srcOrd="0" destOrd="0" presId="urn:microsoft.com/office/officeart/2005/8/layout/venn1"/>
    <dgm:cxn modelId="{A786A277-3630-764A-99E7-1644D21D5BA0}" type="presOf" srcId="{313BF740-2342-514E-BB26-8C39D8D275A8}" destId="{C1412A83-E5DF-7F4C-A6BF-C310A3D4F10C}" srcOrd="0" destOrd="0" presId="urn:microsoft.com/office/officeart/2005/8/layout/venn1"/>
    <dgm:cxn modelId="{7F57248D-4F57-3F42-A27B-628FBC56168D}" type="presOf" srcId="{C013E7C1-9FBE-FF4A-8ED1-5CF3881BFF49}" destId="{46895B67-70BA-604C-981F-C6A18859A623}" srcOrd="0" destOrd="0" presId="urn:microsoft.com/office/officeart/2005/8/layout/venn1"/>
    <dgm:cxn modelId="{1CA5CDDE-369A-4448-B4C7-A9479F2F8B6F}" srcId="{0D559FD8-50BD-E749-96EB-65F8634E36AF}" destId="{7C23C636-B18D-7943-8861-9D064A4A0E21}" srcOrd="3" destOrd="0" parTransId="{773C5F80-6FA8-0A44-8DBA-58E348D1A0E5}" sibTransId="{D24FC975-31D5-E743-ABF2-0BC098C546D2}"/>
    <dgm:cxn modelId="{F39A6FE2-2585-C240-B0E6-475C3A30D3D5}" srcId="{0D559FD8-50BD-E749-96EB-65F8634E36AF}" destId="{63D16DF0-1C18-D544-88F7-3C91B5DC62E2}" srcOrd="2" destOrd="0" parTransId="{88ACCFE6-4007-7948-98E2-8C7D2919FD60}" sibTransId="{CE1F8D48-DFCE-744B-BBFC-BC9D16AF9CEC}"/>
    <dgm:cxn modelId="{AFC217E9-21AA-0342-BC70-D77BC1896542}" srcId="{0D559FD8-50BD-E749-96EB-65F8634E36AF}" destId="{13646E8D-EA06-6B4D-9563-6DDC112FB684}" srcOrd="5" destOrd="0" parTransId="{D559B93F-9371-2F4F-B429-FB99A0183A09}" sibTransId="{5FCAC2CC-B579-8D4D-9950-C85C7D73ACC5}"/>
    <dgm:cxn modelId="{1BA6FCF6-F2F1-A047-9009-8B2F83131D29}" type="presOf" srcId="{63D16DF0-1C18-D544-88F7-3C91B5DC62E2}" destId="{89F39669-3C00-574D-8FD1-AF854B2CC793}" srcOrd="0" destOrd="0" presId="urn:microsoft.com/office/officeart/2005/8/layout/venn1"/>
    <dgm:cxn modelId="{BC74844B-8A96-0945-B0D9-37280E9440BF}" type="presParOf" srcId="{E17D4049-6D0C-2944-A823-81F4805466DE}" destId="{262F98B4-DC10-4A4D-8727-5BC2DF1B4184}" srcOrd="0" destOrd="0" presId="urn:microsoft.com/office/officeart/2005/8/layout/venn1"/>
    <dgm:cxn modelId="{D4E9BEBB-3E0C-9743-932E-75AE8044E6D7}" type="presParOf" srcId="{E17D4049-6D0C-2944-A823-81F4805466DE}" destId="{46895B67-70BA-604C-981F-C6A18859A623}" srcOrd="1" destOrd="0" presId="urn:microsoft.com/office/officeart/2005/8/layout/venn1"/>
    <dgm:cxn modelId="{06978B35-70EE-174C-A3C1-D36D37930924}" type="presParOf" srcId="{E17D4049-6D0C-2944-A823-81F4805466DE}" destId="{E267066A-06BC-9A43-AB9B-D7574846679D}" srcOrd="2" destOrd="0" presId="urn:microsoft.com/office/officeart/2005/8/layout/venn1"/>
    <dgm:cxn modelId="{B36C7524-7B79-4640-8F46-8FD50ABB40D4}" type="presParOf" srcId="{E17D4049-6D0C-2944-A823-81F4805466DE}" destId="{C1412A83-E5DF-7F4C-A6BF-C310A3D4F10C}" srcOrd="3" destOrd="0" presId="urn:microsoft.com/office/officeart/2005/8/layout/venn1"/>
    <dgm:cxn modelId="{ECCA1E21-FAE0-9E4E-B937-1D3C86B6C68D}" type="presParOf" srcId="{E17D4049-6D0C-2944-A823-81F4805466DE}" destId="{1758D557-B5C8-3247-ABBF-DFF363598955}" srcOrd="4" destOrd="0" presId="urn:microsoft.com/office/officeart/2005/8/layout/venn1"/>
    <dgm:cxn modelId="{23032623-F090-984A-BAB1-D31267EEB7C0}" type="presParOf" srcId="{E17D4049-6D0C-2944-A823-81F4805466DE}" destId="{89F39669-3C00-574D-8FD1-AF854B2CC793}" srcOrd="5" destOrd="0" presId="urn:microsoft.com/office/officeart/2005/8/layout/venn1"/>
    <dgm:cxn modelId="{A6B066C2-8F95-7B41-B6F4-FB5CE38A70FB}" type="presParOf" srcId="{E17D4049-6D0C-2944-A823-81F4805466DE}" destId="{15B87C28-6E64-EF48-8CF0-468C982E0148}" srcOrd="6" destOrd="0" presId="urn:microsoft.com/office/officeart/2005/8/layout/venn1"/>
    <dgm:cxn modelId="{1F441E0E-4B71-2947-9FCF-D16D862CD8AC}" type="presParOf" srcId="{E17D4049-6D0C-2944-A823-81F4805466DE}" destId="{303DB3CD-B8AE-8548-8EBC-CE0305CC8FC8}" srcOrd="7" destOrd="0" presId="urn:microsoft.com/office/officeart/2005/8/layout/venn1"/>
    <dgm:cxn modelId="{38267B94-C50C-8E45-A3CF-1CE8CEACCD28}" type="presParOf" srcId="{E17D4049-6D0C-2944-A823-81F4805466DE}" destId="{818489EB-69F1-BB4E-9EC1-1038B7FE62E3}" srcOrd="8" destOrd="0" presId="urn:microsoft.com/office/officeart/2005/8/layout/venn1"/>
    <dgm:cxn modelId="{98F4F743-D9CF-BE4B-AC71-6E79E7E3054D}" type="presParOf" srcId="{E17D4049-6D0C-2944-A823-81F4805466DE}" destId="{445B5AC1-BC21-3044-A3FC-FCFFA568195D}" srcOrd="9" destOrd="0" presId="urn:microsoft.com/office/officeart/2005/8/layout/venn1"/>
    <dgm:cxn modelId="{AAFA4F06-58FF-6441-B904-A39899BE68A9}" type="presParOf" srcId="{E17D4049-6D0C-2944-A823-81F4805466DE}" destId="{96117631-22F7-AA44-AF45-A6720A9BEF53}" srcOrd="10" destOrd="0" presId="urn:microsoft.com/office/officeart/2005/8/layout/venn1"/>
    <dgm:cxn modelId="{8C900893-B8F5-A646-B4BC-D49DC29802EA}" type="presParOf" srcId="{E17D4049-6D0C-2944-A823-81F4805466DE}" destId="{918FA527-C3FC-2744-B333-F6D7CBD2A0A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0CF0C0-5860-CF47-945C-C076B3D54564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3E192B-A568-8D4C-885F-2150506C9837}">
      <dgm:prSet phldrT="[Text]"/>
      <dgm:spPr/>
      <dgm:t>
        <a:bodyPr/>
        <a:lstStyle/>
        <a:p>
          <a:r>
            <a:rPr lang="en-US" dirty="0">
              <a:solidFill>
                <a:srgbClr val="003893"/>
              </a:solidFill>
            </a:rPr>
            <a:t>Thoughts</a:t>
          </a:r>
        </a:p>
        <a:p>
          <a:r>
            <a:rPr lang="en-US" dirty="0"/>
            <a:t>What we think affects how we feel</a:t>
          </a:r>
          <a:endParaRPr lang="en-US" dirty="0">
            <a:solidFill>
              <a:srgbClr val="003893"/>
            </a:solidFill>
          </a:endParaRPr>
        </a:p>
      </dgm:t>
    </dgm:pt>
    <dgm:pt modelId="{D4A19A3D-23E8-B643-A7CE-7B39378B90CC}" type="parTrans" cxnId="{BD7B1935-C0A0-3C43-A440-382253EADFC9}">
      <dgm:prSet/>
      <dgm:spPr/>
      <dgm:t>
        <a:bodyPr/>
        <a:lstStyle/>
        <a:p>
          <a:endParaRPr lang="en-US"/>
        </a:p>
      </dgm:t>
    </dgm:pt>
    <dgm:pt modelId="{86659448-AF5E-6F4C-BE86-CB86A0AF4F33}" type="sibTrans" cxnId="{BD7B1935-C0A0-3C43-A440-382253EADFC9}">
      <dgm:prSet/>
      <dgm:spPr>
        <a:solidFill>
          <a:srgbClr val="E28C05"/>
        </a:solidFill>
      </dgm:spPr>
      <dgm:t>
        <a:bodyPr/>
        <a:lstStyle/>
        <a:p>
          <a:endParaRPr lang="en-US"/>
        </a:p>
      </dgm:t>
    </dgm:pt>
    <dgm:pt modelId="{0BB40F7A-877B-0044-BA68-7B52FF2B9B8A}">
      <dgm:prSet phldrT="[Text]"/>
      <dgm:spPr/>
      <dgm:t>
        <a:bodyPr/>
        <a:lstStyle/>
        <a:p>
          <a:r>
            <a:rPr lang="en-US" dirty="0" err="1">
              <a:solidFill>
                <a:srgbClr val="E28C05"/>
              </a:solidFill>
            </a:rPr>
            <a:t>Behaviour</a:t>
          </a:r>
          <a:endParaRPr lang="en-US" dirty="0">
            <a:solidFill>
              <a:srgbClr val="E28C05"/>
            </a:solidFill>
          </a:endParaRPr>
        </a:p>
        <a:p>
          <a:r>
            <a:rPr lang="en-US" dirty="0"/>
            <a:t>What we do affects how we feel and think</a:t>
          </a:r>
          <a:endParaRPr lang="en-US" dirty="0">
            <a:solidFill>
              <a:srgbClr val="E28C05"/>
            </a:solidFill>
          </a:endParaRPr>
        </a:p>
      </dgm:t>
    </dgm:pt>
    <dgm:pt modelId="{73B35A16-1687-E14C-9C44-A9E0C4CB1B15}" type="parTrans" cxnId="{71CA473C-734D-6B49-AEDB-2C84C662CD91}">
      <dgm:prSet/>
      <dgm:spPr/>
      <dgm:t>
        <a:bodyPr/>
        <a:lstStyle/>
        <a:p>
          <a:endParaRPr lang="en-US"/>
        </a:p>
      </dgm:t>
    </dgm:pt>
    <dgm:pt modelId="{3F63F85C-E34E-8843-AF2E-5FACE42DC603}" type="sibTrans" cxnId="{71CA473C-734D-6B49-AEDB-2C84C662CD91}">
      <dgm:prSet/>
      <dgm:spPr>
        <a:solidFill>
          <a:srgbClr val="E28C05"/>
        </a:solidFill>
      </dgm:spPr>
      <dgm:t>
        <a:bodyPr/>
        <a:lstStyle/>
        <a:p>
          <a:endParaRPr lang="en-US"/>
        </a:p>
      </dgm:t>
    </dgm:pt>
    <dgm:pt modelId="{8E209A6C-561E-524C-8A58-73F2D03D42D1}">
      <dgm:prSet phldrT="[Text]"/>
      <dgm:spPr/>
      <dgm:t>
        <a:bodyPr/>
        <a:lstStyle/>
        <a:p>
          <a:r>
            <a:rPr lang="en-US" dirty="0">
              <a:solidFill>
                <a:srgbClr val="A00054"/>
              </a:solidFill>
            </a:rPr>
            <a:t>Emotions</a:t>
          </a:r>
        </a:p>
        <a:p>
          <a:r>
            <a:rPr lang="en-US" dirty="0"/>
            <a:t>How we feel affects what we think and do</a:t>
          </a:r>
          <a:endParaRPr lang="en-US" dirty="0">
            <a:solidFill>
              <a:srgbClr val="A00054"/>
            </a:solidFill>
          </a:endParaRPr>
        </a:p>
      </dgm:t>
    </dgm:pt>
    <dgm:pt modelId="{F85FD451-EBFE-7845-8FB3-898382175968}" type="parTrans" cxnId="{A3CFE365-5A15-0C42-98D6-FA9A1C9D8271}">
      <dgm:prSet/>
      <dgm:spPr/>
      <dgm:t>
        <a:bodyPr/>
        <a:lstStyle/>
        <a:p>
          <a:endParaRPr lang="en-US"/>
        </a:p>
      </dgm:t>
    </dgm:pt>
    <dgm:pt modelId="{DDFBBE30-E448-584A-AB1C-50EEB670C142}" type="sibTrans" cxnId="{A3CFE365-5A15-0C42-98D6-FA9A1C9D8271}">
      <dgm:prSet/>
      <dgm:spPr>
        <a:solidFill>
          <a:srgbClr val="E28C05"/>
        </a:solidFill>
      </dgm:spPr>
      <dgm:t>
        <a:bodyPr/>
        <a:lstStyle/>
        <a:p>
          <a:endParaRPr lang="en-US"/>
        </a:p>
      </dgm:t>
    </dgm:pt>
    <dgm:pt modelId="{7F4D5D24-A167-BC40-895C-832260D6EDE7}" type="pres">
      <dgm:prSet presAssocID="{9E0CF0C0-5860-CF47-945C-C076B3D54564}" presName="cycle" presStyleCnt="0">
        <dgm:presLayoutVars>
          <dgm:dir/>
          <dgm:resizeHandles val="exact"/>
        </dgm:presLayoutVars>
      </dgm:prSet>
      <dgm:spPr/>
    </dgm:pt>
    <dgm:pt modelId="{C3F67C06-A566-C546-A7C4-3A69E5BB414A}" type="pres">
      <dgm:prSet presAssocID="{053E192B-A568-8D4C-885F-2150506C9837}" presName="dummy" presStyleCnt="0"/>
      <dgm:spPr/>
    </dgm:pt>
    <dgm:pt modelId="{24AA226D-F3E2-B940-8EF5-AEA20250A8B2}" type="pres">
      <dgm:prSet presAssocID="{053E192B-A568-8D4C-885F-2150506C9837}" presName="node" presStyleLbl="revTx" presStyleIdx="0" presStyleCnt="3">
        <dgm:presLayoutVars>
          <dgm:bulletEnabled val="1"/>
        </dgm:presLayoutVars>
      </dgm:prSet>
      <dgm:spPr/>
    </dgm:pt>
    <dgm:pt modelId="{E69B74AB-D86A-9C4C-9BB3-0F3537DF8AA5}" type="pres">
      <dgm:prSet presAssocID="{86659448-AF5E-6F4C-BE86-CB86A0AF4F33}" presName="sibTrans" presStyleLbl="node1" presStyleIdx="0" presStyleCnt="3"/>
      <dgm:spPr/>
    </dgm:pt>
    <dgm:pt modelId="{95242B38-F354-6743-A5A1-6CA944BDCCB5}" type="pres">
      <dgm:prSet presAssocID="{0BB40F7A-877B-0044-BA68-7B52FF2B9B8A}" presName="dummy" presStyleCnt="0"/>
      <dgm:spPr/>
    </dgm:pt>
    <dgm:pt modelId="{AEF4C994-3535-7943-B37F-E4AF5F702118}" type="pres">
      <dgm:prSet presAssocID="{0BB40F7A-877B-0044-BA68-7B52FF2B9B8A}" presName="node" presStyleLbl="revTx" presStyleIdx="1" presStyleCnt="3">
        <dgm:presLayoutVars>
          <dgm:bulletEnabled val="1"/>
        </dgm:presLayoutVars>
      </dgm:prSet>
      <dgm:spPr/>
    </dgm:pt>
    <dgm:pt modelId="{2456644C-4AFF-4149-879E-DAB7351F4900}" type="pres">
      <dgm:prSet presAssocID="{3F63F85C-E34E-8843-AF2E-5FACE42DC603}" presName="sibTrans" presStyleLbl="node1" presStyleIdx="1" presStyleCnt="3"/>
      <dgm:spPr/>
    </dgm:pt>
    <dgm:pt modelId="{4559B501-4E5D-3447-A80E-768F6BB19413}" type="pres">
      <dgm:prSet presAssocID="{8E209A6C-561E-524C-8A58-73F2D03D42D1}" presName="dummy" presStyleCnt="0"/>
      <dgm:spPr/>
    </dgm:pt>
    <dgm:pt modelId="{96FF7CAF-175F-474C-B575-C1F0A81F66F6}" type="pres">
      <dgm:prSet presAssocID="{8E209A6C-561E-524C-8A58-73F2D03D42D1}" presName="node" presStyleLbl="revTx" presStyleIdx="2" presStyleCnt="3">
        <dgm:presLayoutVars>
          <dgm:bulletEnabled val="1"/>
        </dgm:presLayoutVars>
      </dgm:prSet>
      <dgm:spPr/>
    </dgm:pt>
    <dgm:pt modelId="{3666EC2E-525C-2F4D-A568-B34BF9C44096}" type="pres">
      <dgm:prSet presAssocID="{DDFBBE30-E448-584A-AB1C-50EEB670C142}" presName="sibTrans" presStyleLbl="node1" presStyleIdx="2" presStyleCnt="3"/>
      <dgm:spPr/>
    </dgm:pt>
  </dgm:ptLst>
  <dgm:cxnLst>
    <dgm:cxn modelId="{41372D1E-CFE7-0D42-A439-15B6D5107C0D}" type="presOf" srcId="{9E0CF0C0-5860-CF47-945C-C076B3D54564}" destId="{7F4D5D24-A167-BC40-895C-832260D6EDE7}" srcOrd="0" destOrd="0" presId="urn:microsoft.com/office/officeart/2005/8/layout/cycle1"/>
    <dgm:cxn modelId="{FF3F982B-B801-114B-99EE-C9F0DB1EEFD7}" type="presOf" srcId="{DDFBBE30-E448-584A-AB1C-50EEB670C142}" destId="{3666EC2E-525C-2F4D-A568-B34BF9C44096}" srcOrd="0" destOrd="0" presId="urn:microsoft.com/office/officeart/2005/8/layout/cycle1"/>
    <dgm:cxn modelId="{BD7B1935-C0A0-3C43-A440-382253EADFC9}" srcId="{9E0CF0C0-5860-CF47-945C-C076B3D54564}" destId="{053E192B-A568-8D4C-885F-2150506C9837}" srcOrd="0" destOrd="0" parTransId="{D4A19A3D-23E8-B643-A7CE-7B39378B90CC}" sibTransId="{86659448-AF5E-6F4C-BE86-CB86A0AF4F33}"/>
    <dgm:cxn modelId="{71CA473C-734D-6B49-AEDB-2C84C662CD91}" srcId="{9E0CF0C0-5860-CF47-945C-C076B3D54564}" destId="{0BB40F7A-877B-0044-BA68-7B52FF2B9B8A}" srcOrd="1" destOrd="0" parTransId="{73B35A16-1687-E14C-9C44-A9E0C4CB1B15}" sibTransId="{3F63F85C-E34E-8843-AF2E-5FACE42DC603}"/>
    <dgm:cxn modelId="{D40D6A5E-F3E9-E14A-BA6A-899EBDF40911}" type="presOf" srcId="{053E192B-A568-8D4C-885F-2150506C9837}" destId="{24AA226D-F3E2-B940-8EF5-AEA20250A8B2}" srcOrd="0" destOrd="0" presId="urn:microsoft.com/office/officeart/2005/8/layout/cycle1"/>
    <dgm:cxn modelId="{A3CFE365-5A15-0C42-98D6-FA9A1C9D8271}" srcId="{9E0CF0C0-5860-CF47-945C-C076B3D54564}" destId="{8E209A6C-561E-524C-8A58-73F2D03D42D1}" srcOrd="2" destOrd="0" parTransId="{F85FD451-EBFE-7845-8FB3-898382175968}" sibTransId="{DDFBBE30-E448-584A-AB1C-50EEB670C142}"/>
    <dgm:cxn modelId="{862DD655-A465-D14A-AC7B-1CD5A967CBA6}" type="presOf" srcId="{86659448-AF5E-6F4C-BE86-CB86A0AF4F33}" destId="{E69B74AB-D86A-9C4C-9BB3-0F3537DF8AA5}" srcOrd="0" destOrd="0" presId="urn:microsoft.com/office/officeart/2005/8/layout/cycle1"/>
    <dgm:cxn modelId="{4D780DB0-2CBD-0548-9C89-00A9D94960E9}" type="presOf" srcId="{3F63F85C-E34E-8843-AF2E-5FACE42DC603}" destId="{2456644C-4AFF-4149-879E-DAB7351F4900}" srcOrd="0" destOrd="0" presId="urn:microsoft.com/office/officeart/2005/8/layout/cycle1"/>
    <dgm:cxn modelId="{0C3754DC-9485-2D4F-8A75-FD7690BE2D68}" type="presOf" srcId="{0BB40F7A-877B-0044-BA68-7B52FF2B9B8A}" destId="{AEF4C994-3535-7943-B37F-E4AF5F702118}" srcOrd="0" destOrd="0" presId="urn:microsoft.com/office/officeart/2005/8/layout/cycle1"/>
    <dgm:cxn modelId="{61FD5CE5-15D3-7F40-B4A3-6B350B93DB9A}" type="presOf" srcId="{8E209A6C-561E-524C-8A58-73F2D03D42D1}" destId="{96FF7CAF-175F-474C-B575-C1F0A81F66F6}" srcOrd="0" destOrd="0" presId="urn:microsoft.com/office/officeart/2005/8/layout/cycle1"/>
    <dgm:cxn modelId="{2DFC83CE-2A97-D044-9744-169CD4DB35C0}" type="presParOf" srcId="{7F4D5D24-A167-BC40-895C-832260D6EDE7}" destId="{C3F67C06-A566-C546-A7C4-3A69E5BB414A}" srcOrd="0" destOrd="0" presId="urn:microsoft.com/office/officeart/2005/8/layout/cycle1"/>
    <dgm:cxn modelId="{C59FF689-998A-794E-B973-794F282DA5DE}" type="presParOf" srcId="{7F4D5D24-A167-BC40-895C-832260D6EDE7}" destId="{24AA226D-F3E2-B940-8EF5-AEA20250A8B2}" srcOrd="1" destOrd="0" presId="urn:microsoft.com/office/officeart/2005/8/layout/cycle1"/>
    <dgm:cxn modelId="{469104B8-7CFA-6746-BF35-31E9DEF81301}" type="presParOf" srcId="{7F4D5D24-A167-BC40-895C-832260D6EDE7}" destId="{E69B74AB-D86A-9C4C-9BB3-0F3537DF8AA5}" srcOrd="2" destOrd="0" presId="urn:microsoft.com/office/officeart/2005/8/layout/cycle1"/>
    <dgm:cxn modelId="{3C87E69B-AF1F-C040-A1C3-D04B4EC33D62}" type="presParOf" srcId="{7F4D5D24-A167-BC40-895C-832260D6EDE7}" destId="{95242B38-F354-6743-A5A1-6CA944BDCCB5}" srcOrd="3" destOrd="0" presId="urn:microsoft.com/office/officeart/2005/8/layout/cycle1"/>
    <dgm:cxn modelId="{BFBE861A-264D-844C-B79E-230C38CCD000}" type="presParOf" srcId="{7F4D5D24-A167-BC40-895C-832260D6EDE7}" destId="{AEF4C994-3535-7943-B37F-E4AF5F702118}" srcOrd="4" destOrd="0" presId="urn:microsoft.com/office/officeart/2005/8/layout/cycle1"/>
    <dgm:cxn modelId="{5769C501-446D-A84E-9B2C-6F907C42DD61}" type="presParOf" srcId="{7F4D5D24-A167-BC40-895C-832260D6EDE7}" destId="{2456644C-4AFF-4149-879E-DAB7351F4900}" srcOrd="5" destOrd="0" presId="urn:microsoft.com/office/officeart/2005/8/layout/cycle1"/>
    <dgm:cxn modelId="{46184D15-96F1-3647-94AA-B02E0A8C38DF}" type="presParOf" srcId="{7F4D5D24-A167-BC40-895C-832260D6EDE7}" destId="{4559B501-4E5D-3447-A80E-768F6BB19413}" srcOrd="6" destOrd="0" presId="urn:microsoft.com/office/officeart/2005/8/layout/cycle1"/>
    <dgm:cxn modelId="{DB0DF202-547A-6E4D-8303-09BEE5ADF5B9}" type="presParOf" srcId="{7F4D5D24-A167-BC40-895C-832260D6EDE7}" destId="{96FF7CAF-175F-474C-B575-C1F0A81F66F6}" srcOrd="7" destOrd="0" presId="urn:microsoft.com/office/officeart/2005/8/layout/cycle1"/>
    <dgm:cxn modelId="{6E20B91C-703C-354A-ADF1-B4D1AC04B588}" type="presParOf" srcId="{7F4D5D24-A167-BC40-895C-832260D6EDE7}" destId="{3666EC2E-525C-2F4D-A568-B34BF9C4409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8E613-44E0-C04B-8F8F-77F529275562}">
      <dsp:nvSpPr>
        <dsp:cNvPr id="0" name=""/>
        <dsp:cNvSpPr/>
      </dsp:nvSpPr>
      <dsp:spPr>
        <a:xfrm>
          <a:off x="0" y="281742"/>
          <a:ext cx="2790399" cy="2790399"/>
        </a:xfrm>
        <a:prstGeom prst="ellipse">
          <a:avLst/>
        </a:prstGeom>
        <a:solidFill>
          <a:srgbClr val="E28C0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Life time risk 21% - 24%</a:t>
          </a:r>
        </a:p>
      </dsp:txBody>
      <dsp:txXfrm>
        <a:off x="1005102" y="421262"/>
        <a:ext cx="780195" cy="418560"/>
      </dsp:txXfrm>
    </dsp:sp>
    <dsp:sp modelId="{96E5C93B-C08B-3147-A8C4-5525DBF438AD}">
      <dsp:nvSpPr>
        <dsp:cNvPr id="0" name=""/>
        <dsp:cNvSpPr/>
      </dsp:nvSpPr>
      <dsp:spPr>
        <a:xfrm>
          <a:off x="279039" y="851318"/>
          <a:ext cx="2232320" cy="2232320"/>
        </a:xfrm>
        <a:prstGeom prst="ellipse">
          <a:avLst/>
        </a:prstGeom>
        <a:solidFill>
          <a:srgbClr val="A0005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Life time prevalence 15.1%</a:t>
          </a:r>
        </a:p>
      </dsp:txBody>
      <dsp:txXfrm>
        <a:off x="1005102" y="985258"/>
        <a:ext cx="780195" cy="401817"/>
      </dsp:txXfrm>
    </dsp:sp>
    <dsp:sp modelId="{0675CE92-8EBE-694C-805D-A264AFEFD6BD}">
      <dsp:nvSpPr>
        <dsp:cNvPr id="0" name=""/>
        <dsp:cNvSpPr/>
      </dsp:nvSpPr>
      <dsp:spPr>
        <a:xfrm>
          <a:off x="558079" y="1409398"/>
          <a:ext cx="1674240" cy="1674240"/>
        </a:xfrm>
        <a:prstGeom prst="ellipse">
          <a:avLst/>
        </a:prstGeom>
        <a:solidFill>
          <a:srgbClr val="0038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12 month prevalence 6.5%</a:t>
          </a:r>
        </a:p>
      </dsp:txBody>
      <dsp:txXfrm>
        <a:off x="1005102" y="1534966"/>
        <a:ext cx="780195" cy="376704"/>
      </dsp:txXfrm>
    </dsp:sp>
    <dsp:sp modelId="{85D9AF9D-D16B-D748-A0D3-B597BD9B1E2E}">
      <dsp:nvSpPr>
        <dsp:cNvPr id="0" name=""/>
        <dsp:cNvSpPr/>
      </dsp:nvSpPr>
      <dsp:spPr>
        <a:xfrm>
          <a:off x="837119" y="1967479"/>
          <a:ext cx="1116160" cy="1116160"/>
        </a:xfrm>
        <a:prstGeom prst="ellipse">
          <a:avLst/>
        </a:prstGeom>
        <a:solidFill>
          <a:srgbClr val="E28C0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month prevalence 3.1%</a:t>
          </a:r>
        </a:p>
      </dsp:txBody>
      <dsp:txXfrm>
        <a:off x="1000577" y="2246519"/>
        <a:ext cx="789244" cy="55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F98B4-DC10-4A4D-8727-5BC2DF1B4184}">
      <dsp:nvSpPr>
        <dsp:cNvPr id="0" name=""/>
        <dsp:cNvSpPr/>
      </dsp:nvSpPr>
      <dsp:spPr>
        <a:xfrm>
          <a:off x="3416896" y="1041876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895B67-70BA-604C-981F-C6A18859A623}">
      <dsp:nvSpPr>
        <dsp:cNvPr id="0" name=""/>
        <dsp:cNvSpPr/>
      </dsp:nvSpPr>
      <dsp:spPr>
        <a:xfrm>
          <a:off x="3242420" y="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Biochemical</a:t>
          </a:r>
        </a:p>
      </dsp:txBody>
      <dsp:txXfrm>
        <a:off x="3242420" y="0"/>
        <a:ext cx="1744758" cy="950452"/>
      </dsp:txXfrm>
    </dsp:sp>
    <dsp:sp modelId="{E267066A-06BC-9A43-AB9B-D7574846679D}">
      <dsp:nvSpPr>
        <dsp:cNvPr id="0" name=""/>
        <dsp:cNvSpPr/>
      </dsp:nvSpPr>
      <dsp:spPr>
        <a:xfrm>
          <a:off x="3869952" y="1303477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412A83-E5DF-7F4C-A6BF-C310A3D4F10C}">
      <dsp:nvSpPr>
        <dsp:cNvPr id="0" name=""/>
        <dsp:cNvSpPr/>
      </dsp:nvSpPr>
      <dsp:spPr>
        <a:xfrm>
          <a:off x="5369281" y="905192"/>
          <a:ext cx="1653449" cy="1040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Neuroendocrine</a:t>
          </a:r>
        </a:p>
      </dsp:txBody>
      <dsp:txXfrm>
        <a:off x="5369281" y="905192"/>
        <a:ext cx="1653449" cy="1040971"/>
      </dsp:txXfrm>
    </dsp:sp>
    <dsp:sp modelId="{1758D557-B5C8-3247-ABBF-DFF363598955}">
      <dsp:nvSpPr>
        <dsp:cNvPr id="0" name=""/>
        <dsp:cNvSpPr/>
      </dsp:nvSpPr>
      <dsp:spPr>
        <a:xfrm>
          <a:off x="3869952" y="1826678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F39669-3C00-574D-8FD1-AF854B2CC793}">
      <dsp:nvSpPr>
        <dsp:cNvPr id="0" name=""/>
        <dsp:cNvSpPr/>
      </dsp:nvSpPr>
      <dsp:spPr>
        <a:xfrm>
          <a:off x="5369281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Genetic</a:t>
          </a:r>
        </a:p>
      </dsp:txBody>
      <dsp:txXfrm>
        <a:off x="5369281" y="2457597"/>
        <a:ext cx="1653449" cy="1163172"/>
      </dsp:txXfrm>
    </dsp:sp>
    <dsp:sp modelId="{15B87C28-6E64-EF48-8CF0-468C982E0148}">
      <dsp:nvSpPr>
        <dsp:cNvPr id="0" name=""/>
        <dsp:cNvSpPr/>
      </dsp:nvSpPr>
      <dsp:spPr>
        <a:xfrm>
          <a:off x="3416896" y="2088731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3DB3CD-B8AE-8548-8EBC-CE0305CC8FC8}">
      <dsp:nvSpPr>
        <dsp:cNvPr id="0" name=""/>
        <dsp:cNvSpPr/>
      </dsp:nvSpPr>
      <dsp:spPr>
        <a:xfrm>
          <a:off x="3242420" y="357551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Psychodynamic</a:t>
          </a:r>
        </a:p>
      </dsp:txBody>
      <dsp:txXfrm>
        <a:off x="3242420" y="3575510"/>
        <a:ext cx="1744758" cy="950452"/>
      </dsp:txXfrm>
    </dsp:sp>
    <dsp:sp modelId="{818489EB-69F1-BB4E-9EC1-1038B7FE62E3}">
      <dsp:nvSpPr>
        <dsp:cNvPr id="0" name=""/>
        <dsp:cNvSpPr/>
      </dsp:nvSpPr>
      <dsp:spPr>
        <a:xfrm>
          <a:off x="2963840" y="1826678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5B5AC1-BC21-3044-A3FC-FCFFA568195D}">
      <dsp:nvSpPr>
        <dsp:cNvPr id="0" name=""/>
        <dsp:cNvSpPr/>
      </dsp:nvSpPr>
      <dsp:spPr>
        <a:xfrm>
          <a:off x="1206868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</a:t>
          </a:r>
        </a:p>
      </dsp:txBody>
      <dsp:txXfrm>
        <a:off x="1206868" y="2457597"/>
        <a:ext cx="1653449" cy="1163172"/>
      </dsp:txXfrm>
    </dsp:sp>
    <dsp:sp modelId="{96117631-22F7-AA44-AF45-A6720A9BEF53}">
      <dsp:nvSpPr>
        <dsp:cNvPr id="0" name=""/>
        <dsp:cNvSpPr/>
      </dsp:nvSpPr>
      <dsp:spPr>
        <a:xfrm>
          <a:off x="2963840" y="1303477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8FA527-C3FC-2744-B333-F6D7CBD2A0A8}">
      <dsp:nvSpPr>
        <dsp:cNvPr id="0" name=""/>
        <dsp:cNvSpPr/>
      </dsp:nvSpPr>
      <dsp:spPr>
        <a:xfrm>
          <a:off x="1206868" y="905192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Unknown</a:t>
          </a:r>
        </a:p>
      </dsp:txBody>
      <dsp:txXfrm>
        <a:off x="1206868" y="905192"/>
        <a:ext cx="1653449" cy="1163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F98B4-DC10-4A4D-8727-5BC2DF1B4184}">
      <dsp:nvSpPr>
        <dsp:cNvPr id="0" name=""/>
        <dsp:cNvSpPr/>
      </dsp:nvSpPr>
      <dsp:spPr>
        <a:xfrm>
          <a:off x="3416896" y="1041876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895B67-70BA-604C-981F-C6A18859A623}">
      <dsp:nvSpPr>
        <dsp:cNvPr id="0" name=""/>
        <dsp:cNvSpPr/>
      </dsp:nvSpPr>
      <dsp:spPr>
        <a:xfrm>
          <a:off x="3242420" y="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Biochemical</a:t>
          </a:r>
        </a:p>
      </dsp:txBody>
      <dsp:txXfrm>
        <a:off x="3242420" y="0"/>
        <a:ext cx="1744758" cy="950452"/>
      </dsp:txXfrm>
    </dsp:sp>
    <dsp:sp modelId="{E267066A-06BC-9A43-AB9B-D7574846679D}">
      <dsp:nvSpPr>
        <dsp:cNvPr id="0" name=""/>
        <dsp:cNvSpPr/>
      </dsp:nvSpPr>
      <dsp:spPr>
        <a:xfrm>
          <a:off x="3869952" y="1303477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412A83-E5DF-7F4C-A6BF-C310A3D4F10C}">
      <dsp:nvSpPr>
        <dsp:cNvPr id="0" name=""/>
        <dsp:cNvSpPr/>
      </dsp:nvSpPr>
      <dsp:spPr>
        <a:xfrm>
          <a:off x="5369281" y="905192"/>
          <a:ext cx="1653449" cy="1040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Neuroendocrine</a:t>
          </a:r>
        </a:p>
      </dsp:txBody>
      <dsp:txXfrm>
        <a:off x="5369281" y="905192"/>
        <a:ext cx="1653449" cy="1040971"/>
      </dsp:txXfrm>
    </dsp:sp>
    <dsp:sp modelId="{1758D557-B5C8-3247-ABBF-DFF363598955}">
      <dsp:nvSpPr>
        <dsp:cNvPr id="0" name=""/>
        <dsp:cNvSpPr/>
      </dsp:nvSpPr>
      <dsp:spPr>
        <a:xfrm>
          <a:off x="3869952" y="1826678"/>
          <a:ext cx="1395806" cy="1395806"/>
        </a:xfrm>
        <a:prstGeom prst="ellipse">
          <a:avLst/>
        </a:prstGeom>
        <a:solidFill>
          <a:srgbClr val="A0005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F39669-3C00-574D-8FD1-AF854B2CC793}">
      <dsp:nvSpPr>
        <dsp:cNvPr id="0" name=""/>
        <dsp:cNvSpPr/>
      </dsp:nvSpPr>
      <dsp:spPr>
        <a:xfrm>
          <a:off x="5369281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A00054"/>
              </a:solidFill>
            </a:rPr>
            <a:t>Genetic</a:t>
          </a:r>
        </a:p>
      </dsp:txBody>
      <dsp:txXfrm>
        <a:off x="5369281" y="2457597"/>
        <a:ext cx="1653449" cy="1163172"/>
      </dsp:txXfrm>
    </dsp:sp>
    <dsp:sp modelId="{15B87C28-6E64-EF48-8CF0-468C982E0148}">
      <dsp:nvSpPr>
        <dsp:cNvPr id="0" name=""/>
        <dsp:cNvSpPr/>
      </dsp:nvSpPr>
      <dsp:spPr>
        <a:xfrm>
          <a:off x="3416896" y="2088731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3DB3CD-B8AE-8548-8EBC-CE0305CC8FC8}">
      <dsp:nvSpPr>
        <dsp:cNvPr id="0" name=""/>
        <dsp:cNvSpPr/>
      </dsp:nvSpPr>
      <dsp:spPr>
        <a:xfrm>
          <a:off x="3242420" y="357551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Psychodynamic</a:t>
          </a:r>
        </a:p>
      </dsp:txBody>
      <dsp:txXfrm>
        <a:off x="3242420" y="3575510"/>
        <a:ext cx="1744758" cy="950452"/>
      </dsp:txXfrm>
    </dsp:sp>
    <dsp:sp modelId="{818489EB-69F1-BB4E-9EC1-1038B7FE62E3}">
      <dsp:nvSpPr>
        <dsp:cNvPr id="0" name=""/>
        <dsp:cNvSpPr/>
      </dsp:nvSpPr>
      <dsp:spPr>
        <a:xfrm>
          <a:off x="2963840" y="1826678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5B5AC1-BC21-3044-A3FC-FCFFA568195D}">
      <dsp:nvSpPr>
        <dsp:cNvPr id="0" name=""/>
        <dsp:cNvSpPr/>
      </dsp:nvSpPr>
      <dsp:spPr>
        <a:xfrm>
          <a:off x="1206868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</a:t>
          </a:r>
        </a:p>
      </dsp:txBody>
      <dsp:txXfrm>
        <a:off x="1206868" y="2457597"/>
        <a:ext cx="1653449" cy="1163172"/>
      </dsp:txXfrm>
    </dsp:sp>
    <dsp:sp modelId="{96117631-22F7-AA44-AF45-A6720A9BEF53}">
      <dsp:nvSpPr>
        <dsp:cNvPr id="0" name=""/>
        <dsp:cNvSpPr/>
      </dsp:nvSpPr>
      <dsp:spPr>
        <a:xfrm>
          <a:off x="2963840" y="1303477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8FA527-C3FC-2744-B333-F6D7CBD2A0A8}">
      <dsp:nvSpPr>
        <dsp:cNvPr id="0" name=""/>
        <dsp:cNvSpPr/>
      </dsp:nvSpPr>
      <dsp:spPr>
        <a:xfrm>
          <a:off x="1206868" y="905192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Unknown</a:t>
          </a:r>
        </a:p>
      </dsp:txBody>
      <dsp:txXfrm>
        <a:off x="1206868" y="905192"/>
        <a:ext cx="1653449" cy="1163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F98B4-DC10-4A4D-8727-5BC2DF1B4184}">
      <dsp:nvSpPr>
        <dsp:cNvPr id="0" name=""/>
        <dsp:cNvSpPr/>
      </dsp:nvSpPr>
      <dsp:spPr>
        <a:xfrm>
          <a:off x="3416896" y="1041876"/>
          <a:ext cx="1395806" cy="1395806"/>
        </a:xfrm>
        <a:prstGeom prst="ellipse">
          <a:avLst/>
        </a:prstGeom>
        <a:solidFill>
          <a:srgbClr val="A0005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895B67-70BA-604C-981F-C6A18859A623}">
      <dsp:nvSpPr>
        <dsp:cNvPr id="0" name=""/>
        <dsp:cNvSpPr/>
      </dsp:nvSpPr>
      <dsp:spPr>
        <a:xfrm>
          <a:off x="3242420" y="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A00054"/>
              </a:solidFill>
            </a:rPr>
            <a:t>Biochemical</a:t>
          </a:r>
        </a:p>
      </dsp:txBody>
      <dsp:txXfrm>
        <a:off x="3242420" y="0"/>
        <a:ext cx="1744758" cy="950452"/>
      </dsp:txXfrm>
    </dsp:sp>
    <dsp:sp modelId="{E267066A-06BC-9A43-AB9B-D7574846679D}">
      <dsp:nvSpPr>
        <dsp:cNvPr id="0" name=""/>
        <dsp:cNvSpPr/>
      </dsp:nvSpPr>
      <dsp:spPr>
        <a:xfrm>
          <a:off x="3869952" y="1303477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412A83-E5DF-7F4C-A6BF-C310A3D4F10C}">
      <dsp:nvSpPr>
        <dsp:cNvPr id="0" name=""/>
        <dsp:cNvSpPr/>
      </dsp:nvSpPr>
      <dsp:spPr>
        <a:xfrm>
          <a:off x="5369281" y="905192"/>
          <a:ext cx="1653449" cy="1040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Neuroendocrine</a:t>
          </a:r>
        </a:p>
      </dsp:txBody>
      <dsp:txXfrm>
        <a:off x="5369281" y="905192"/>
        <a:ext cx="1653449" cy="1040971"/>
      </dsp:txXfrm>
    </dsp:sp>
    <dsp:sp modelId="{1758D557-B5C8-3247-ABBF-DFF363598955}">
      <dsp:nvSpPr>
        <dsp:cNvPr id="0" name=""/>
        <dsp:cNvSpPr/>
      </dsp:nvSpPr>
      <dsp:spPr>
        <a:xfrm>
          <a:off x="3869952" y="1826678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F39669-3C00-574D-8FD1-AF854B2CC793}">
      <dsp:nvSpPr>
        <dsp:cNvPr id="0" name=""/>
        <dsp:cNvSpPr/>
      </dsp:nvSpPr>
      <dsp:spPr>
        <a:xfrm>
          <a:off x="5369281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Genetic</a:t>
          </a:r>
        </a:p>
      </dsp:txBody>
      <dsp:txXfrm>
        <a:off x="5369281" y="2457597"/>
        <a:ext cx="1653449" cy="1163172"/>
      </dsp:txXfrm>
    </dsp:sp>
    <dsp:sp modelId="{15B87C28-6E64-EF48-8CF0-468C982E0148}">
      <dsp:nvSpPr>
        <dsp:cNvPr id="0" name=""/>
        <dsp:cNvSpPr/>
      </dsp:nvSpPr>
      <dsp:spPr>
        <a:xfrm>
          <a:off x="3416896" y="2088731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3DB3CD-B8AE-8548-8EBC-CE0305CC8FC8}">
      <dsp:nvSpPr>
        <dsp:cNvPr id="0" name=""/>
        <dsp:cNvSpPr/>
      </dsp:nvSpPr>
      <dsp:spPr>
        <a:xfrm>
          <a:off x="3242420" y="357551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Psychodynamic</a:t>
          </a:r>
        </a:p>
      </dsp:txBody>
      <dsp:txXfrm>
        <a:off x="3242420" y="3575510"/>
        <a:ext cx="1744758" cy="950452"/>
      </dsp:txXfrm>
    </dsp:sp>
    <dsp:sp modelId="{818489EB-69F1-BB4E-9EC1-1038B7FE62E3}">
      <dsp:nvSpPr>
        <dsp:cNvPr id="0" name=""/>
        <dsp:cNvSpPr/>
      </dsp:nvSpPr>
      <dsp:spPr>
        <a:xfrm>
          <a:off x="2963840" y="1826678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5B5AC1-BC21-3044-A3FC-FCFFA568195D}">
      <dsp:nvSpPr>
        <dsp:cNvPr id="0" name=""/>
        <dsp:cNvSpPr/>
      </dsp:nvSpPr>
      <dsp:spPr>
        <a:xfrm>
          <a:off x="1206868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</a:t>
          </a:r>
        </a:p>
      </dsp:txBody>
      <dsp:txXfrm>
        <a:off x="1206868" y="2457597"/>
        <a:ext cx="1653449" cy="1163172"/>
      </dsp:txXfrm>
    </dsp:sp>
    <dsp:sp modelId="{96117631-22F7-AA44-AF45-A6720A9BEF53}">
      <dsp:nvSpPr>
        <dsp:cNvPr id="0" name=""/>
        <dsp:cNvSpPr/>
      </dsp:nvSpPr>
      <dsp:spPr>
        <a:xfrm>
          <a:off x="2963840" y="1303477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8FA527-C3FC-2744-B333-F6D7CBD2A0A8}">
      <dsp:nvSpPr>
        <dsp:cNvPr id="0" name=""/>
        <dsp:cNvSpPr/>
      </dsp:nvSpPr>
      <dsp:spPr>
        <a:xfrm>
          <a:off x="1206868" y="905192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Unknown</a:t>
          </a:r>
        </a:p>
      </dsp:txBody>
      <dsp:txXfrm>
        <a:off x="1206868" y="905192"/>
        <a:ext cx="1653449" cy="1163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C6DEC-7603-244E-92EE-C518C3A5AED5}">
      <dsp:nvSpPr>
        <dsp:cNvPr id="0" name=""/>
        <dsp:cNvSpPr/>
      </dsp:nvSpPr>
      <dsp:spPr>
        <a:xfrm>
          <a:off x="1301699" y="50547"/>
          <a:ext cx="2426272" cy="2426272"/>
        </a:xfrm>
        <a:prstGeom prst="ellipse">
          <a:avLst/>
        </a:prstGeom>
        <a:solidFill>
          <a:srgbClr val="003893">
            <a:alpha val="66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Noradrenaline</a:t>
          </a:r>
        </a:p>
      </dsp:txBody>
      <dsp:txXfrm>
        <a:off x="1625202" y="475144"/>
        <a:ext cx="1779266" cy="1091822"/>
      </dsp:txXfrm>
    </dsp:sp>
    <dsp:sp modelId="{08A9FFCE-9E0A-8D4C-BB88-5E234D9BA53F}">
      <dsp:nvSpPr>
        <dsp:cNvPr id="0" name=""/>
        <dsp:cNvSpPr/>
      </dsp:nvSpPr>
      <dsp:spPr>
        <a:xfrm>
          <a:off x="2177179" y="1566967"/>
          <a:ext cx="2426272" cy="2426272"/>
        </a:xfrm>
        <a:prstGeom prst="ellipse">
          <a:avLst/>
        </a:prstGeom>
        <a:solidFill>
          <a:srgbClr val="E28C05">
            <a:alpha val="64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Serotonin</a:t>
          </a:r>
        </a:p>
      </dsp:txBody>
      <dsp:txXfrm>
        <a:off x="2919214" y="2193754"/>
        <a:ext cx="1455763" cy="1334449"/>
      </dsp:txXfrm>
    </dsp:sp>
    <dsp:sp modelId="{520FADFA-2192-594B-9A17-4D8F1A86588F}">
      <dsp:nvSpPr>
        <dsp:cNvPr id="0" name=""/>
        <dsp:cNvSpPr/>
      </dsp:nvSpPr>
      <dsp:spPr>
        <a:xfrm>
          <a:off x="426219" y="1566967"/>
          <a:ext cx="2426272" cy="2426272"/>
        </a:xfrm>
        <a:prstGeom prst="ellipse">
          <a:avLst/>
        </a:prstGeom>
        <a:solidFill>
          <a:srgbClr val="A00054">
            <a:alpha val="63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Dopamine</a:t>
          </a:r>
        </a:p>
      </dsp:txBody>
      <dsp:txXfrm>
        <a:off x="654693" y="2193754"/>
        <a:ext cx="1455763" cy="1334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F98B4-DC10-4A4D-8727-5BC2DF1B4184}">
      <dsp:nvSpPr>
        <dsp:cNvPr id="0" name=""/>
        <dsp:cNvSpPr/>
      </dsp:nvSpPr>
      <dsp:spPr>
        <a:xfrm>
          <a:off x="3416896" y="1041876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895B67-70BA-604C-981F-C6A18859A623}">
      <dsp:nvSpPr>
        <dsp:cNvPr id="0" name=""/>
        <dsp:cNvSpPr/>
      </dsp:nvSpPr>
      <dsp:spPr>
        <a:xfrm>
          <a:off x="3242420" y="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Biochemical</a:t>
          </a:r>
        </a:p>
      </dsp:txBody>
      <dsp:txXfrm>
        <a:off x="3242420" y="0"/>
        <a:ext cx="1744758" cy="950452"/>
      </dsp:txXfrm>
    </dsp:sp>
    <dsp:sp modelId="{E267066A-06BC-9A43-AB9B-D7574846679D}">
      <dsp:nvSpPr>
        <dsp:cNvPr id="0" name=""/>
        <dsp:cNvSpPr/>
      </dsp:nvSpPr>
      <dsp:spPr>
        <a:xfrm>
          <a:off x="3869952" y="1303477"/>
          <a:ext cx="1395806" cy="1395806"/>
        </a:xfrm>
        <a:prstGeom prst="ellipse">
          <a:avLst/>
        </a:prstGeom>
        <a:solidFill>
          <a:srgbClr val="A0005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412A83-E5DF-7F4C-A6BF-C310A3D4F10C}">
      <dsp:nvSpPr>
        <dsp:cNvPr id="0" name=""/>
        <dsp:cNvSpPr/>
      </dsp:nvSpPr>
      <dsp:spPr>
        <a:xfrm>
          <a:off x="5369281" y="905192"/>
          <a:ext cx="1653449" cy="1040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A00054"/>
              </a:solidFill>
            </a:rPr>
            <a:t>Neuroendocrine </a:t>
          </a:r>
        </a:p>
      </dsp:txBody>
      <dsp:txXfrm>
        <a:off x="5369281" y="905192"/>
        <a:ext cx="1653449" cy="1040971"/>
      </dsp:txXfrm>
    </dsp:sp>
    <dsp:sp modelId="{1758D557-B5C8-3247-ABBF-DFF363598955}">
      <dsp:nvSpPr>
        <dsp:cNvPr id="0" name=""/>
        <dsp:cNvSpPr/>
      </dsp:nvSpPr>
      <dsp:spPr>
        <a:xfrm>
          <a:off x="3869952" y="1826678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F39669-3C00-574D-8FD1-AF854B2CC793}">
      <dsp:nvSpPr>
        <dsp:cNvPr id="0" name=""/>
        <dsp:cNvSpPr/>
      </dsp:nvSpPr>
      <dsp:spPr>
        <a:xfrm>
          <a:off x="5369281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Genetic</a:t>
          </a:r>
        </a:p>
      </dsp:txBody>
      <dsp:txXfrm>
        <a:off x="5369281" y="2457597"/>
        <a:ext cx="1653449" cy="1163172"/>
      </dsp:txXfrm>
    </dsp:sp>
    <dsp:sp modelId="{15B87C28-6E64-EF48-8CF0-468C982E0148}">
      <dsp:nvSpPr>
        <dsp:cNvPr id="0" name=""/>
        <dsp:cNvSpPr/>
      </dsp:nvSpPr>
      <dsp:spPr>
        <a:xfrm>
          <a:off x="3416896" y="2088731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3DB3CD-B8AE-8548-8EBC-CE0305CC8FC8}">
      <dsp:nvSpPr>
        <dsp:cNvPr id="0" name=""/>
        <dsp:cNvSpPr/>
      </dsp:nvSpPr>
      <dsp:spPr>
        <a:xfrm>
          <a:off x="3242420" y="357551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Psychological</a:t>
          </a:r>
        </a:p>
      </dsp:txBody>
      <dsp:txXfrm>
        <a:off x="3242420" y="3575510"/>
        <a:ext cx="1744758" cy="950452"/>
      </dsp:txXfrm>
    </dsp:sp>
    <dsp:sp modelId="{818489EB-69F1-BB4E-9EC1-1038B7FE62E3}">
      <dsp:nvSpPr>
        <dsp:cNvPr id="0" name=""/>
        <dsp:cNvSpPr/>
      </dsp:nvSpPr>
      <dsp:spPr>
        <a:xfrm>
          <a:off x="2963840" y="1826678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5B5AC1-BC21-3044-A3FC-FCFFA568195D}">
      <dsp:nvSpPr>
        <dsp:cNvPr id="0" name=""/>
        <dsp:cNvSpPr/>
      </dsp:nvSpPr>
      <dsp:spPr>
        <a:xfrm>
          <a:off x="1206868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</a:t>
          </a:r>
        </a:p>
      </dsp:txBody>
      <dsp:txXfrm>
        <a:off x="1206868" y="2457597"/>
        <a:ext cx="1653449" cy="1163172"/>
      </dsp:txXfrm>
    </dsp:sp>
    <dsp:sp modelId="{96117631-22F7-AA44-AF45-A6720A9BEF53}">
      <dsp:nvSpPr>
        <dsp:cNvPr id="0" name=""/>
        <dsp:cNvSpPr/>
      </dsp:nvSpPr>
      <dsp:spPr>
        <a:xfrm>
          <a:off x="2963840" y="1303477"/>
          <a:ext cx="1395806" cy="1395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8FA527-C3FC-2744-B333-F6D7CBD2A0A8}">
      <dsp:nvSpPr>
        <dsp:cNvPr id="0" name=""/>
        <dsp:cNvSpPr/>
      </dsp:nvSpPr>
      <dsp:spPr>
        <a:xfrm>
          <a:off x="1206868" y="905192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Unknown</a:t>
          </a:r>
        </a:p>
      </dsp:txBody>
      <dsp:txXfrm>
        <a:off x="1206868" y="905192"/>
        <a:ext cx="1653449" cy="11631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A226D-F3E2-B940-8EF5-AEA20250A8B2}">
      <dsp:nvSpPr>
        <dsp:cNvPr id="0" name=""/>
        <dsp:cNvSpPr/>
      </dsp:nvSpPr>
      <dsp:spPr>
        <a:xfrm>
          <a:off x="3138224" y="299998"/>
          <a:ext cx="1537526" cy="1537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3893"/>
              </a:solidFill>
            </a:rPr>
            <a:t>Thoughts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we think affects how we feel</a:t>
          </a:r>
          <a:endParaRPr lang="en-US" sz="2000" kern="1200" dirty="0">
            <a:solidFill>
              <a:srgbClr val="003893"/>
            </a:solidFill>
          </a:endParaRPr>
        </a:p>
      </dsp:txBody>
      <dsp:txXfrm>
        <a:off x="3138224" y="299998"/>
        <a:ext cx="1537526" cy="1537526"/>
      </dsp:txXfrm>
    </dsp:sp>
    <dsp:sp modelId="{E69B74AB-D86A-9C4C-9BB3-0F3537DF8AA5}">
      <dsp:nvSpPr>
        <dsp:cNvPr id="0" name=""/>
        <dsp:cNvSpPr/>
      </dsp:nvSpPr>
      <dsp:spPr>
        <a:xfrm>
          <a:off x="799042" y="-1781"/>
          <a:ext cx="3632568" cy="3632568"/>
        </a:xfrm>
        <a:prstGeom prst="circularArrow">
          <a:avLst>
            <a:gd name="adj1" fmla="val 8254"/>
            <a:gd name="adj2" fmla="val 576555"/>
            <a:gd name="adj3" fmla="val 2961849"/>
            <a:gd name="adj4" fmla="val 53067"/>
            <a:gd name="adj5" fmla="val 9629"/>
          </a:avLst>
        </a:prstGeom>
        <a:solidFill>
          <a:srgbClr val="E28C0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F4C994-3535-7943-B37F-E4AF5F702118}">
      <dsp:nvSpPr>
        <dsp:cNvPr id="0" name=""/>
        <dsp:cNvSpPr/>
      </dsp:nvSpPr>
      <dsp:spPr>
        <a:xfrm>
          <a:off x="1846563" y="2537221"/>
          <a:ext cx="1537526" cy="1537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E28C05"/>
              </a:solidFill>
            </a:rPr>
            <a:t>Behaviour</a:t>
          </a:r>
          <a:endParaRPr lang="en-US" sz="2000" kern="1200" dirty="0">
            <a:solidFill>
              <a:srgbClr val="E28C05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we do affects how we feel and think</a:t>
          </a:r>
          <a:endParaRPr lang="en-US" sz="2000" kern="1200" dirty="0">
            <a:solidFill>
              <a:srgbClr val="E28C05"/>
            </a:solidFill>
          </a:endParaRPr>
        </a:p>
      </dsp:txBody>
      <dsp:txXfrm>
        <a:off x="1846563" y="2537221"/>
        <a:ext cx="1537526" cy="1537526"/>
      </dsp:txXfrm>
    </dsp:sp>
    <dsp:sp modelId="{2456644C-4AFF-4149-879E-DAB7351F4900}">
      <dsp:nvSpPr>
        <dsp:cNvPr id="0" name=""/>
        <dsp:cNvSpPr/>
      </dsp:nvSpPr>
      <dsp:spPr>
        <a:xfrm>
          <a:off x="799042" y="-1781"/>
          <a:ext cx="3632568" cy="3632568"/>
        </a:xfrm>
        <a:prstGeom prst="circularArrow">
          <a:avLst>
            <a:gd name="adj1" fmla="val 8254"/>
            <a:gd name="adj2" fmla="val 576555"/>
            <a:gd name="adj3" fmla="val 10170378"/>
            <a:gd name="adj4" fmla="val 7261596"/>
            <a:gd name="adj5" fmla="val 9629"/>
          </a:avLst>
        </a:prstGeom>
        <a:solidFill>
          <a:srgbClr val="E28C0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F7CAF-175F-474C-B575-C1F0A81F66F6}">
      <dsp:nvSpPr>
        <dsp:cNvPr id="0" name=""/>
        <dsp:cNvSpPr/>
      </dsp:nvSpPr>
      <dsp:spPr>
        <a:xfrm>
          <a:off x="554902" y="299998"/>
          <a:ext cx="1537526" cy="1537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A00054"/>
              </a:solidFill>
            </a:rPr>
            <a:t>Emotions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we feel affects what we think and do</a:t>
          </a:r>
          <a:endParaRPr lang="en-US" sz="2000" kern="1200" dirty="0">
            <a:solidFill>
              <a:srgbClr val="A00054"/>
            </a:solidFill>
          </a:endParaRPr>
        </a:p>
      </dsp:txBody>
      <dsp:txXfrm>
        <a:off x="554902" y="299998"/>
        <a:ext cx="1537526" cy="1537526"/>
      </dsp:txXfrm>
    </dsp:sp>
    <dsp:sp modelId="{3666EC2E-525C-2F4D-A568-B34BF9C44096}">
      <dsp:nvSpPr>
        <dsp:cNvPr id="0" name=""/>
        <dsp:cNvSpPr/>
      </dsp:nvSpPr>
      <dsp:spPr>
        <a:xfrm>
          <a:off x="799042" y="-1781"/>
          <a:ext cx="3632568" cy="3632568"/>
        </a:xfrm>
        <a:prstGeom prst="circularArrow">
          <a:avLst>
            <a:gd name="adj1" fmla="val 8254"/>
            <a:gd name="adj2" fmla="val 576555"/>
            <a:gd name="adj3" fmla="val 16854847"/>
            <a:gd name="adj4" fmla="val 14968597"/>
            <a:gd name="adj5" fmla="val 9629"/>
          </a:avLst>
        </a:prstGeom>
        <a:solidFill>
          <a:srgbClr val="E28C0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3F6472-0DC5-8443-AC45-780EE1EFB45A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C5B9B9D-1956-F846-A822-275B38080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76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4BB43A-0BA0-FB44-BBBE-6013E1B4FC09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0588C8-2298-4448-8C7C-7D3DB3F59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F48386-C2F5-6143-AF5F-219DD3489E86}" type="slidenum">
              <a:rPr lang="en-US" altLang="en-US">
                <a:latin typeface="Calibri" charset="0"/>
              </a:rPr>
              <a:pPr eaLnBrk="1" hangingPunct="1"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1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Mental health problems are a growing public health concern. They are prevalent not just in the UK, but around the world</a:t>
            </a:r>
            <a:r>
              <a:rPr lang="en-GB" sz="1200" dirty="0"/>
              <a:t>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74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04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17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Adults aged 15 to 44 years – depression is the leading cause of </a:t>
            </a:r>
            <a:r>
              <a:rPr lang="en-US" sz="1200" dirty="0" err="1"/>
              <a:t>DALYs</a:t>
            </a:r>
            <a:r>
              <a:rPr lang="en-US" sz="1200" dirty="0"/>
              <a:t> </a:t>
            </a:r>
            <a:r>
              <a:rPr lang="en-US" sz="1050" dirty="0"/>
              <a:t>(disability-adjusted life years) </a:t>
            </a:r>
            <a:r>
              <a:rPr lang="en-US" sz="1200" dirty="0"/>
              <a:t>lost worldwide.</a:t>
            </a:r>
            <a:r>
              <a:rPr lang="en-US" sz="1200" baseline="30000" dirty="0"/>
              <a:t>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49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2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8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46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6207B0-AFD2-AF4C-9F9B-40934FCD6B1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E8249-4502-6D49-904B-E76B3AA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1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mentalhealth.org.uk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ho.in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bottom_bran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84175" y="1393607"/>
            <a:ext cx="8142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A00054"/>
                </a:solidFill>
              </a:rPr>
              <a:t>MRCPsych General </a:t>
            </a:r>
            <a:r>
              <a:rPr lang="en-GB" altLang="en-US" sz="3600" b="1" dirty="0">
                <a:solidFill>
                  <a:srgbClr val="A00054"/>
                </a:solidFill>
              </a:rPr>
              <a:t>Adult Module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714" y="3120571"/>
            <a:ext cx="7613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A00054"/>
                </a:solidFill>
              </a:rPr>
              <a:t>Depression </a:t>
            </a:r>
          </a:p>
          <a:p>
            <a:pPr algn="ctr"/>
            <a:r>
              <a:rPr lang="en-US" sz="3600" b="1">
                <a:solidFill>
                  <a:srgbClr val="A00054"/>
                </a:solidFill>
              </a:rPr>
              <a:t>(</a:t>
            </a:r>
            <a:r>
              <a:rPr lang="en-US" sz="3600" b="1" dirty="0">
                <a:solidFill>
                  <a:srgbClr val="A00054"/>
                </a:solidFill>
              </a:rPr>
              <a:t>Semester 1)</a:t>
            </a:r>
          </a:p>
          <a:p>
            <a:pPr algn="ctr"/>
            <a:endParaRPr lang="en-US" b="1" dirty="0">
              <a:solidFill>
                <a:srgbClr val="A00054"/>
              </a:solidFill>
            </a:endParaRPr>
          </a:p>
          <a:p>
            <a:pPr algn="ctr"/>
            <a:endParaRPr lang="en-US" b="1" dirty="0">
              <a:solidFill>
                <a:srgbClr val="A0005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 b="5607"/>
          <a:stretch>
            <a:fillRect/>
          </a:stretch>
        </p:blipFill>
        <p:spPr bwMode="auto">
          <a:xfrm>
            <a:off x="1439332" y="1600201"/>
            <a:ext cx="6036733" cy="3319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867" y="5046134"/>
            <a:ext cx="8144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 charset="0"/>
              </a:rPr>
              <a:t>Survival analysis of weeks to </a:t>
            </a:r>
            <a:r>
              <a:rPr lang="en-US" altLang="en-US" i="1" dirty="0">
                <a:latin typeface="Times New Roman" charset="0"/>
              </a:rPr>
              <a:t>major depressive episode</a:t>
            </a:r>
            <a:r>
              <a:rPr lang="en-US" altLang="en-US" dirty="0">
                <a:latin typeface="Times New Roman" charset="0"/>
              </a:rPr>
              <a:t> relapse (MDE): comparing patients with unipolar major depressive disorder who recovered from intake MDE with residual </a:t>
            </a:r>
            <a:r>
              <a:rPr lang="en-US" altLang="en-US" dirty="0" err="1">
                <a:latin typeface="Times New Roman" charset="0"/>
              </a:rPr>
              <a:t>subsyndromal</a:t>
            </a:r>
            <a:r>
              <a:rPr lang="en-US" altLang="en-US" dirty="0">
                <a:latin typeface="Times New Roman" charset="0"/>
              </a:rPr>
              <a:t> depressive symptoms vs. asymptomatic status. Wilcoxon Chi Square Test of Difference=47.96; </a:t>
            </a:r>
            <a:r>
              <a:rPr lang="en-US" altLang="en-US" i="1" dirty="0">
                <a:latin typeface="Times New Roman" charset="0"/>
              </a:rPr>
              <a:t>P</a:t>
            </a:r>
            <a:r>
              <a:rPr lang="en-US" altLang="en-US" dirty="0">
                <a:latin typeface="Times New Roman" charset="0"/>
              </a:rPr>
              <a:t>&lt;0.0001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33" y="863600"/>
            <a:ext cx="8229600" cy="884238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A00054"/>
                </a:solidFill>
              </a:rPr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86512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Why Is Achieving Remission Important?</a:t>
            </a:r>
          </a:p>
          <a:p>
            <a:pPr marL="0" indent="0"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Residual symptoms put patients at high risk of relapse and recurrence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Patients with residual symptoms after medication treatment are 3.5 times more likely to relapse compared to those fully recovered </a:t>
            </a:r>
            <a:r>
              <a:rPr lang="en-US" altLang="en-US" sz="1400" dirty="0"/>
              <a:t>(Judd et al, 1998)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This risk is greater than the risk associated with having </a:t>
            </a:r>
            <a:r>
              <a:rPr lang="en-US" altLang="en-US" sz="2000" dirty="0">
                <a:cs typeface="Arial" charset="0"/>
              </a:rPr>
              <a:t>≥ 3 prior depressive episodes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Arial" charset="0"/>
              </a:rPr>
              <a:t>Similar finding exists after response to cognitive therapy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133" y="863600"/>
            <a:ext cx="8229600" cy="884238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A00054"/>
                </a:solidFill>
              </a:rPr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58413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A00054"/>
                </a:solidFill>
              </a:rPr>
              <a:t>Epidemiology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2000" dirty="0"/>
              <a:t>Considerable cross-cultural similarities in depressive symptomatology with</a:t>
            </a:r>
            <a:r>
              <a:rPr lang="en-US" sz="2000" baseline="30000" dirty="0"/>
              <a:t>4</a:t>
            </a:r>
          </a:p>
          <a:p>
            <a:pPr lvl="1"/>
            <a:r>
              <a:rPr lang="en-US" sz="2000" dirty="0"/>
              <a:t>low mood, </a:t>
            </a:r>
            <a:r>
              <a:rPr lang="en-US" sz="2000" dirty="0" err="1"/>
              <a:t>anhedonia</a:t>
            </a:r>
            <a:r>
              <a:rPr lang="en-US" sz="2000" dirty="0"/>
              <a:t>, anxiety, lack of energy in most cultures.</a:t>
            </a:r>
          </a:p>
          <a:p>
            <a:r>
              <a:rPr lang="en-US" sz="2000" dirty="0"/>
              <a:t>Cross-cultural differences do exist</a:t>
            </a:r>
            <a:r>
              <a:rPr lang="en-US" sz="2000" baseline="30000" dirty="0"/>
              <a:t>4</a:t>
            </a:r>
            <a:r>
              <a:rPr lang="en-US" sz="2000" dirty="0"/>
              <a:t>: for example, </a:t>
            </a:r>
          </a:p>
          <a:p>
            <a:pPr lvl="1"/>
            <a:r>
              <a:rPr lang="en-US" sz="2000" dirty="0"/>
              <a:t>feelings of guilt are one of the major symptoms of depression in Western countries</a:t>
            </a:r>
          </a:p>
          <a:p>
            <a:pPr lvl="1"/>
            <a:r>
              <a:rPr lang="en-US" sz="2000" dirty="0"/>
              <a:t>Somatic complaints were more common in Asians.</a:t>
            </a:r>
          </a:p>
          <a:p>
            <a:r>
              <a:rPr lang="en-US" sz="2000" dirty="0"/>
              <a:t>Depression is common in </a:t>
            </a:r>
          </a:p>
          <a:p>
            <a:pPr marL="0" indent="0">
              <a:buNone/>
            </a:pPr>
            <a:r>
              <a:rPr lang="en-US" sz="2000" dirty="0"/>
              <a:t>      patients with physical illness</a:t>
            </a:r>
            <a:r>
              <a:rPr lang="en-US" sz="2400" dirty="0"/>
              <a:t>.</a:t>
            </a:r>
            <a:r>
              <a:rPr lang="en-US" sz="2000" baseline="30000" dirty="0"/>
              <a:t>8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6267" y="5418277"/>
            <a:ext cx="861221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200" i="1" dirty="0"/>
              <a:t>4. World Health Organisation – </a:t>
            </a:r>
            <a:r>
              <a:rPr lang="en-GB" sz="1200" i="1" dirty="0">
                <a:hlinkClick r:id="rId2"/>
              </a:rPr>
              <a:t>www.who.int</a:t>
            </a:r>
            <a:endParaRPr lang="en-GB" sz="1200" i="1" dirty="0"/>
          </a:p>
          <a:p>
            <a:r>
              <a:rPr lang="en-GB" sz="1200" i="1" dirty="0"/>
              <a:t>8. </a:t>
            </a:r>
            <a:r>
              <a:rPr lang="en-GB" sz="1200" i="1" dirty="0" err="1"/>
              <a:t>Rao</a:t>
            </a:r>
            <a:r>
              <a:rPr lang="en-GB" sz="1200" i="1" dirty="0"/>
              <a:t> </a:t>
            </a:r>
            <a:r>
              <a:rPr lang="en-GB" sz="1200" i="1" dirty="0" err="1"/>
              <a:t>Mprimary</a:t>
            </a:r>
            <a:r>
              <a:rPr lang="en-GB" sz="1200" i="1" dirty="0"/>
              <a:t> Psychiatry </a:t>
            </a:r>
            <a:r>
              <a:rPr lang="en-GB" sz="1200" i="1" dirty="0" err="1"/>
              <a:t>vol</a:t>
            </a:r>
            <a:r>
              <a:rPr lang="en-GB" sz="1200" i="1" dirty="0"/>
              <a:t> 15:No 9 2008</a:t>
            </a:r>
          </a:p>
          <a:p>
            <a:endParaRPr lang="en-GB" sz="16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222911"/>
              </p:ext>
            </p:extLst>
          </p:nvPr>
        </p:nvGraphicFramePr>
        <p:xfrm>
          <a:off x="4590549" y="3886199"/>
          <a:ext cx="4207934" cy="216579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6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468">
                <a:tc>
                  <a:txBody>
                    <a:bodyPr/>
                    <a:lstStyle/>
                    <a:p>
                      <a:r>
                        <a:rPr lang="en-US" sz="1600" dirty="0"/>
                        <a:t>Disease</a:t>
                      </a:r>
                    </a:p>
                  </a:txBody>
                  <a:tcPr>
                    <a:solidFill>
                      <a:srgbClr val="E28C0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Prevalence</a:t>
                      </a:r>
                    </a:p>
                  </a:txBody>
                  <a:tcPr>
                    <a:solidFill>
                      <a:srgbClr val="E28C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45">
                <a:tc>
                  <a:txBody>
                    <a:bodyPr/>
                    <a:lstStyle/>
                    <a:p>
                      <a:r>
                        <a:rPr lang="en-US" sz="1600" dirty="0"/>
                        <a:t>Older cancer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5">
                <a:tc>
                  <a:txBody>
                    <a:bodyPr/>
                    <a:lstStyle/>
                    <a:p>
                      <a:r>
                        <a:rPr lang="en-US" sz="1600" dirty="0"/>
                        <a:t>Post Stroke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5-50%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5">
                <a:tc>
                  <a:txBody>
                    <a:bodyPr/>
                    <a:lstStyle/>
                    <a:p>
                      <a:r>
                        <a:rPr lang="en-US" sz="1600" dirty="0"/>
                        <a:t>Post MI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50">
                <a:tc>
                  <a:txBody>
                    <a:bodyPr/>
                    <a:lstStyle/>
                    <a:p>
                      <a:r>
                        <a:rPr lang="en-US" sz="1600" dirty="0"/>
                        <a:t>Alzheimer's dementia </a:t>
                      </a:r>
                      <a:r>
                        <a:rPr lang="en-US" sz="1600" dirty="0" err="1"/>
                        <a:t>pts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Parkinsons</a:t>
                      </a:r>
                      <a:r>
                        <a:rPr lang="en-US" sz="1600" dirty="0"/>
                        <a:t>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80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884238"/>
            <a:ext cx="8229600" cy="1143000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r>
              <a:rPr lang="en-US" sz="3600" b="1" dirty="0">
                <a:solidFill>
                  <a:srgbClr val="A00054"/>
                </a:solidFill>
              </a:rPr>
              <a:t> of depression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0198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16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000"/>
            <a:ext cx="8229600" cy="528638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endParaRPr lang="en-US" sz="3600" b="1" dirty="0">
              <a:solidFill>
                <a:srgbClr val="A00054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489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168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3" y="635000"/>
            <a:ext cx="8229600" cy="782638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r>
              <a:rPr lang="en-US" sz="3600" b="1" dirty="0">
                <a:solidFill>
                  <a:srgbClr val="A00054"/>
                </a:solidFill>
              </a:rPr>
              <a:t> - Genetics</a:t>
            </a:r>
            <a:endParaRPr lang="en-US" b="1" dirty="0">
              <a:solidFill>
                <a:srgbClr val="A000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74" y="1269962"/>
            <a:ext cx="8592078" cy="4673640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MDD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-RU Major depressive disorder – recurrent unipolar</a:t>
            </a:r>
          </a:p>
          <a:p>
            <a:pPr marL="0" indent="0" algn="ctr"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/>
              <a:t>Twin studies - heritability at 37% </a:t>
            </a:r>
            <a:r>
              <a:rPr lang="en-US" sz="1800" baseline="30000" dirty="0"/>
              <a:t>10</a:t>
            </a:r>
            <a:r>
              <a:rPr lang="en-US" sz="1800" dirty="0"/>
              <a:t> </a:t>
            </a:r>
          </a:p>
          <a:p>
            <a:r>
              <a:rPr lang="en-US" sz="1800" dirty="0"/>
              <a:t>2 – 4 fold increased risk among first-degree relatives Heritable phenotype - early onset and a high degree of recurrence</a:t>
            </a:r>
          </a:p>
          <a:p>
            <a:r>
              <a:rPr lang="en-US" sz="1800" dirty="0"/>
              <a:t>There is no universal susceptibility gene - several candidate genes have been suggested to be implicated</a:t>
            </a:r>
            <a:r>
              <a:rPr lang="en-US" sz="1800" baseline="30000" dirty="0"/>
              <a:t>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913" y="5503819"/>
            <a:ext cx="88964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10. Genetic epidemiology of major depression: review and meta-analysis. Sullivan PF, Neale MC, </a:t>
            </a:r>
            <a:r>
              <a:rPr lang="en-US" sz="1100" i="1" dirty="0" err="1"/>
              <a:t>Kendler</a:t>
            </a:r>
            <a:r>
              <a:rPr lang="en-US" sz="1100" i="1" dirty="0"/>
              <a:t> KS </a:t>
            </a:r>
            <a:r>
              <a:rPr lang="pl-PL" sz="1100" i="1" dirty="0"/>
              <a:t>Am J Psychiatry. 2000 </a:t>
            </a:r>
            <a:r>
              <a:rPr lang="pl-PL" sz="1100" i="1" dirty="0" err="1"/>
              <a:t>Oct</a:t>
            </a:r>
            <a:r>
              <a:rPr lang="pl-PL" sz="1100" i="1" dirty="0"/>
              <a:t>; 157(10):1552-62</a:t>
            </a:r>
            <a:endParaRPr lang="en-US" sz="1100" i="1" dirty="0"/>
          </a:p>
          <a:p>
            <a:r>
              <a:rPr lang="en-US" sz="1100" i="1" dirty="0"/>
              <a:t>11. Overview of the genetics in major Depressive Disorder </a:t>
            </a:r>
            <a:r>
              <a:rPr lang="en-US" sz="1100" i="1" dirty="0" err="1"/>
              <a:t>Curr</a:t>
            </a:r>
            <a:r>
              <a:rPr lang="en-US" sz="1100" i="1" dirty="0"/>
              <a:t> Psychiatry Rep Dec 2010. 12(6), 539-546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819906"/>
              </p:ext>
            </p:extLst>
          </p:nvPr>
        </p:nvGraphicFramePr>
        <p:xfrm>
          <a:off x="332434" y="3479543"/>
          <a:ext cx="8464218" cy="2024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3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445">
                <a:tc>
                  <a:txBody>
                    <a:bodyPr/>
                    <a:lstStyle/>
                    <a:p>
                      <a:r>
                        <a:rPr lang="en-US" sz="1400" dirty="0"/>
                        <a:t>Serotonin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Brain-derived neurotrophic factor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45">
                <a:tc>
                  <a:txBody>
                    <a:bodyPr/>
                    <a:lstStyle/>
                    <a:p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Serotonin transporter gene:</a:t>
                      </a:r>
                    </a:p>
                    <a:p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5HTT/SLC6A4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BDNF gene:</a:t>
                      </a:r>
                      <a:r>
                        <a:rPr lang="en-US" sz="12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Val66Met polymorphism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APOE (</a:t>
                      </a:r>
                      <a:r>
                        <a:rPr lang="en-US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apolipoprotein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E)</a:t>
                      </a:r>
                      <a:endParaRPr lang="en-US" sz="12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919">
                <a:tc>
                  <a:txBody>
                    <a:bodyPr/>
                    <a:lstStyle/>
                    <a:p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Serotonin receptor gene: HTR2A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GNB3 (guanine nucleotide-binding protein β-3),</a:t>
                      </a:r>
                      <a:endParaRPr lang="en-US" sz="12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191">
                <a:tc>
                  <a:txBody>
                    <a:bodyPr/>
                    <a:lstStyle/>
                    <a:p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Tryptophan Hydroxylase gene:</a:t>
                      </a:r>
                    </a:p>
                    <a:p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TPH2 -polymorphism (Arg441His)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MTHFR (methylene </a:t>
                      </a:r>
                      <a:r>
                        <a:rPr lang="en-US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tetrahydrofolate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reductase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  <a:endParaRPr lang="en-US" sz="12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41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666"/>
            <a:ext cx="8229600" cy="570971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endParaRPr lang="en-US" sz="3600" b="1" dirty="0">
              <a:solidFill>
                <a:srgbClr val="A00054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5050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71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30" y="651932"/>
            <a:ext cx="8229600" cy="765705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r>
              <a:rPr lang="en-US" sz="3600" b="1" dirty="0">
                <a:solidFill>
                  <a:srgbClr val="A00054"/>
                </a:solidFill>
              </a:rPr>
              <a:t> – Biochemical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Signal transmission through the neural synapse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09284"/>
              </p:ext>
            </p:extLst>
          </p:nvPr>
        </p:nvGraphicFramePr>
        <p:xfrm>
          <a:off x="366527" y="1869951"/>
          <a:ext cx="8472743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3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022">
                <a:tc>
                  <a:txBody>
                    <a:bodyPr/>
                    <a:lstStyle/>
                    <a:p>
                      <a:r>
                        <a:rPr lang="en-US" b="1" dirty="0"/>
                        <a:t>Neurotransmitters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Availability + metabolism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Decreased serotonin,</a:t>
                      </a:r>
                      <a:r>
                        <a:rPr lang="en-US" b="0" baseline="0" dirty="0"/>
                        <a:t> Dopamine and Noradrenaline</a:t>
                      </a:r>
                      <a:endParaRPr lang="en-US" b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59">
                <a:tc>
                  <a:txBody>
                    <a:bodyPr/>
                    <a:lstStyle/>
                    <a:p>
                      <a:r>
                        <a:rPr lang="en-US" b="1" dirty="0"/>
                        <a:t>Receptors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or density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5-HT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upregulation</a:t>
                      </a:r>
                      <a:r>
                        <a:rPr lang="en-US" dirty="0"/>
                        <a:t>,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presynaptic a2-adrenergic receptors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584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Affinity + sensitivity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5-HT</a:t>
                      </a:r>
                      <a:r>
                        <a:rPr lang="en-US" baseline="-25000" dirty="0"/>
                        <a:t>1A</a:t>
                      </a:r>
                      <a:r>
                        <a:rPr lang="en-US" dirty="0"/>
                        <a:t> desensitisation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022">
                <a:tc>
                  <a:txBody>
                    <a:bodyPr/>
                    <a:lstStyle/>
                    <a:p>
                      <a:r>
                        <a:rPr lang="en-US" b="1" dirty="0"/>
                        <a:t>Post receptor systems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+</a:t>
                      </a:r>
                      <a:r>
                        <a:rPr lang="en-US" baseline="0" dirty="0"/>
                        <a:t> activity of G proteins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of G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protein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022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messenger systems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Hypofunction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AC-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kinases pathway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Transcription factors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Decrease expression of BDNF and CREB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response element binding protein)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55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" y="567266"/>
            <a:ext cx="8390467" cy="850371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endParaRPr lang="en-US" sz="3600" b="1" dirty="0">
              <a:solidFill>
                <a:srgbClr val="A000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007"/>
            <a:ext cx="8229600" cy="5054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Biochemical</a:t>
            </a:r>
          </a:p>
          <a:p>
            <a:pPr lvl="1"/>
            <a:r>
              <a:rPr lang="en-US" sz="2200" dirty="0"/>
              <a:t>Monoamine theory of depression</a:t>
            </a:r>
          </a:p>
          <a:p>
            <a:pPr lvl="2"/>
            <a:r>
              <a:rPr lang="en-US" sz="2200" dirty="0"/>
              <a:t>Decreased Serotonin, Dopamine, and Noradrenaline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457200" lvl="1" indent="0">
              <a:buNone/>
            </a:pPr>
            <a:br>
              <a:rPr lang="en-US" sz="2200" dirty="0"/>
            </a:br>
            <a:r>
              <a:rPr lang="en-US" sz="1100" dirty="0"/>
              <a:t> 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Decreased </a:t>
            </a:r>
            <a:r>
              <a:rPr lang="en-US" sz="2200" dirty="0" err="1"/>
              <a:t>GABA</a:t>
            </a:r>
            <a:r>
              <a:rPr lang="en-US" sz="2200" dirty="0"/>
              <a:t> 			– Increased Glutamate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monoamine theory of depress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 b="13186"/>
          <a:stretch/>
        </p:blipFill>
        <p:spPr>
          <a:xfrm>
            <a:off x="751437" y="2750487"/>
            <a:ext cx="7260879" cy="26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346"/>
            <a:ext cx="8229600" cy="42348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Biochemical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82132"/>
            <a:ext cx="8229600" cy="740305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057" y="3258399"/>
            <a:ext cx="3569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Evidence for theory – Antidepressant mechanism of action 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Neurochemicals associated with the phenotypic presentation of depression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77224548"/>
              </p:ext>
            </p:extLst>
          </p:nvPr>
        </p:nvGraphicFramePr>
        <p:xfrm>
          <a:off x="3869266" y="1891346"/>
          <a:ext cx="5029671" cy="404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25359" y="2176267"/>
            <a:ext cx="1091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8300" y="3588278"/>
            <a:ext cx="1321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Anxiety</a:t>
            </a:r>
          </a:p>
          <a:p>
            <a:r>
              <a:rPr lang="en-US" sz="1400" dirty="0"/>
              <a:t>Irritability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36888" y="5038589"/>
            <a:ext cx="1321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Appetite</a:t>
            </a:r>
          </a:p>
          <a:p>
            <a:r>
              <a:rPr lang="en-US" sz="1400" dirty="0"/>
              <a:t>Libido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6920" y="3696902"/>
            <a:ext cx="132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Motivation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6888" y="4006714"/>
            <a:ext cx="1816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Mood </a:t>
            </a:r>
          </a:p>
          <a:p>
            <a:r>
              <a:rPr lang="en-US" sz="1400" dirty="0"/>
              <a:t>Emotion</a:t>
            </a:r>
          </a:p>
          <a:p>
            <a:r>
              <a:rPr lang="en-US" sz="1400" dirty="0"/>
              <a:t>Cognition</a:t>
            </a:r>
          </a:p>
        </p:txBody>
      </p:sp>
    </p:spTree>
    <p:extLst>
      <p:ext uri="{BB962C8B-B14F-4D97-AF65-F5344CB8AC3E}">
        <p14:creationId xmlns:p14="http://schemas.microsoft.com/office/powerpoint/2010/main" val="9245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8069943" cy="581025"/>
          </a:xfrm>
        </p:spPr>
        <p:txBody>
          <a:bodyPr/>
          <a:lstStyle/>
          <a:p>
            <a:r>
              <a:rPr lang="en-US" dirty="0"/>
              <a:t>Aims and 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12011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overall aim is for the trainee to gain an overview of depression.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r>
              <a:rPr lang="en-GB" sz="2000" dirty="0"/>
              <a:t>By the end of the sessions, trainee should have:</a:t>
            </a:r>
          </a:p>
          <a:p>
            <a:pPr lvl="1"/>
            <a:r>
              <a:rPr lang="en-GB" sz="2000" dirty="0"/>
              <a:t>Developed an understanding of the clinical presentation of depression</a:t>
            </a:r>
          </a:p>
          <a:p>
            <a:pPr lvl="1"/>
            <a:r>
              <a:rPr lang="en-GB" sz="2000" dirty="0"/>
              <a:t>Developed an understanding of aetiological theories and epidemiology of depression</a:t>
            </a:r>
          </a:p>
        </p:txBody>
      </p:sp>
    </p:spTree>
    <p:extLst>
      <p:ext uri="{BB962C8B-B14F-4D97-AF65-F5344CB8AC3E}">
        <p14:creationId xmlns:p14="http://schemas.microsoft.com/office/powerpoint/2010/main" val="155747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200"/>
            <a:ext cx="8229600" cy="452438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endParaRPr lang="en-US" sz="3600" b="1" dirty="0">
              <a:solidFill>
                <a:srgbClr val="A00054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9912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617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4" y="838199"/>
            <a:ext cx="8229600" cy="824971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r>
              <a:rPr lang="en-US" sz="3600" b="1" dirty="0">
                <a:solidFill>
                  <a:srgbClr val="A00054"/>
                </a:solidFill>
              </a:rPr>
              <a:t> - Neuroendocrine</a:t>
            </a:r>
            <a:endParaRPr lang="en-US" b="1" dirty="0">
              <a:solidFill>
                <a:srgbClr val="A000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3170"/>
            <a:ext cx="8229600" cy="4462994"/>
          </a:xfrm>
        </p:spPr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Increased function of the hypothalamic-pituitary-adrenal (</a:t>
            </a:r>
            <a:r>
              <a:rPr lang="en-US" sz="2000" dirty="0" err="1"/>
              <a:t>HPA</a:t>
            </a:r>
            <a:r>
              <a:rPr lang="en-US" sz="2000" dirty="0"/>
              <a:t>) axis</a:t>
            </a:r>
          </a:p>
          <a:p>
            <a:pPr marL="0" indent="0" algn="ctr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87405"/>
              </p:ext>
            </p:extLst>
          </p:nvPr>
        </p:nvGraphicFramePr>
        <p:xfrm>
          <a:off x="535228" y="2862995"/>
          <a:ext cx="783522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Abnormalities of the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axis in patients with depression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Cortisol </a:t>
                      </a:r>
                      <a:r>
                        <a:rPr lang="en-US" dirty="0" err="1"/>
                        <a:t>hypersecretion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Decreased glucocorticoid receptor sensitivity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Abnormal circadian rhythms of cortisol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CSF corticotrophin releasing factor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circulating ACTH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adrenal gland size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56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loguesClinNeurosci-13-139-g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81" r="-15681"/>
          <a:stretch>
            <a:fillRect/>
          </a:stretch>
        </p:blipFill>
        <p:spPr>
          <a:xfrm>
            <a:off x="-505999" y="1489399"/>
            <a:ext cx="6719913" cy="348816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8229600" cy="757238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endParaRPr lang="en-US" sz="3600" b="1" dirty="0">
              <a:solidFill>
                <a:srgbClr val="A0005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8717" y="1610890"/>
            <a:ext cx="33405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Diminished activity in the prefrontal cortex (DLPFC and dorsal ACC)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Enhanced activity in the amygdala 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Hyperactivity in limbic areas results in higher neural activities at the hypothalamic level, evoking higher corticotrophin-releasing hormone (CRH) secretions, resulting in elevations of cortisol levels.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079" y="5199884"/>
            <a:ext cx="7354898" cy="1025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600" dirty="0" err="1"/>
              <a:t>Hypercortisolemia</a:t>
            </a:r>
            <a:r>
              <a:rPr lang="en-US" sz="1600" dirty="0"/>
              <a:t> due to:</a:t>
            </a:r>
          </a:p>
          <a:p>
            <a:r>
              <a:rPr lang="en-US" sz="1600" dirty="0"/>
              <a:t>Hippocampal dysfunction -reduction of the inhibitory regulation of the HPA axis.</a:t>
            </a:r>
          </a:p>
          <a:p>
            <a:r>
              <a:rPr lang="en-US" sz="1600" baseline="300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8747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939799"/>
            <a:ext cx="8229600" cy="795867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r>
              <a:rPr lang="en-US" sz="3600" b="1" dirty="0">
                <a:solidFill>
                  <a:srgbClr val="A00054"/>
                </a:solidFill>
              </a:rPr>
              <a:t> - </a:t>
            </a:r>
            <a:r>
              <a:rPr lang="en-US" sz="2800" b="1" dirty="0">
                <a:solidFill>
                  <a:srgbClr val="A00054"/>
                </a:solidFill>
              </a:rPr>
              <a:t>Other biological theories</a:t>
            </a:r>
            <a:br>
              <a:rPr lang="en-US" sz="2800" b="1" dirty="0">
                <a:solidFill>
                  <a:srgbClr val="A00054"/>
                </a:solidFill>
              </a:rPr>
            </a:br>
            <a:endParaRPr lang="en-US" sz="2800" b="1" dirty="0">
              <a:solidFill>
                <a:srgbClr val="A000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667"/>
            <a:ext cx="8229600" cy="4136496"/>
          </a:xfrm>
        </p:spPr>
        <p:txBody>
          <a:bodyPr>
            <a:normAutofit/>
          </a:bodyPr>
          <a:lstStyle/>
          <a:p>
            <a:r>
              <a:rPr lang="en-US" sz="2400" dirty="0"/>
              <a:t>Endothelial dysfunction and platelet activation</a:t>
            </a:r>
          </a:p>
          <a:p>
            <a:r>
              <a:rPr lang="en-US" sz="2400" dirty="0"/>
              <a:t>Pro inflammatory states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Structural and functional brain changes</a:t>
            </a:r>
          </a:p>
          <a:p>
            <a:pPr lvl="1"/>
            <a:r>
              <a:rPr lang="en-US" sz="2000" dirty="0"/>
              <a:t>Neuroimaging</a:t>
            </a:r>
          </a:p>
          <a:p>
            <a:pPr lvl="2"/>
            <a:r>
              <a:rPr lang="en-US" sz="2000" dirty="0"/>
              <a:t>Limbic activation – </a:t>
            </a:r>
            <a:r>
              <a:rPr lang="en-US" sz="2000" dirty="0" err="1"/>
              <a:t>subgenual</a:t>
            </a:r>
            <a:r>
              <a:rPr lang="en-US" sz="2000" dirty="0"/>
              <a:t> cingulate, amygdala, anterior insula</a:t>
            </a:r>
          </a:p>
          <a:p>
            <a:pPr lvl="2"/>
            <a:r>
              <a:rPr lang="en-US" sz="2000" dirty="0"/>
              <a:t>Neocortical deactivation – prefrontal cortex, inferior parietal</a:t>
            </a:r>
          </a:p>
          <a:p>
            <a:pPr lvl="2"/>
            <a:r>
              <a:rPr lang="en-US" sz="2000" dirty="0"/>
              <a:t>Basal ganglia deactivation – caudate and putamen</a:t>
            </a:r>
          </a:p>
        </p:txBody>
      </p:sp>
    </p:spTree>
    <p:extLst>
      <p:ext uri="{BB962C8B-B14F-4D97-AF65-F5344CB8AC3E}">
        <p14:creationId xmlns:p14="http://schemas.microsoft.com/office/powerpoint/2010/main" val="845197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800"/>
            <a:ext cx="8229600" cy="457200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r>
              <a:rPr lang="en-US" sz="3600" b="1" dirty="0">
                <a:solidFill>
                  <a:srgbClr val="A00054"/>
                </a:solidFill>
              </a:rPr>
              <a:t> - Psychological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Cognitive triad – Becks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Errors in logic</a:t>
            </a:r>
          </a:p>
          <a:p>
            <a:pPr marL="457200" lvl="1" indent="0">
              <a:buNone/>
            </a:pPr>
            <a:r>
              <a:rPr lang="en-US" sz="1600" dirty="0"/>
              <a:t>Depressed people often draw </a:t>
            </a:r>
          </a:p>
          <a:p>
            <a:pPr marL="457200" lvl="1" indent="0">
              <a:buNone/>
            </a:pPr>
            <a:r>
              <a:rPr lang="en-US" sz="1600" dirty="0"/>
              <a:t>illogical conclusions when they </a:t>
            </a:r>
          </a:p>
          <a:p>
            <a:pPr marL="457200" lvl="1" indent="0">
              <a:buNone/>
            </a:pPr>
            <a:r>
              <a:rPr lang="en-US" sz="1600" dirty="0"/>
              <a:t>evaluate themselves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3678847"/>
              </p:ext>
            </p:extLst>
          </p:nvPr>
        </p:nvGraphicFramePr>
        <p:xfrm>
          <a:off x="3714170" y="1846078"/>
          <a:ext cx="5230654" cy="407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04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689504"/>
            <a:ext cx="8229600" cy="1143000"/>
          </a:xfrm>
        </p:spPr>
        <p:txBody>
          <a:bodyPr/>
          <a:lstStyle/>
          <a:p>
            <a:pPr algn="l"/>
            <a:r>
              <a:rPr lang="en-US" sz="3600" b="1" dirty="0" err="1">
                <a:solidFill>
                  <a:srgbClr val="A00054"/>
                </a:solidFill>
              </a:rPr>
              <a:t>Aetiology</a:t>
            </a:r>
            <a:r>
              <a:rPr lang="en-US" sz="3600" b="1" dirty="0">
                <a:solidFill>
                  <a:srgbClr val="A00054"/>
                </a:solidFill>
              </a:rPr>
              <a:t> -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dirty="0"/>
              <a:t>Independent and additive effect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sz="2400" dirty="0"/>
              <a:t>Social isolation</a:t>
            </a:r>
          </a:p>
          <a:p>
            <a:r>
              <a:rPr lang="en-US" sz="2400" dirty="0"/>
              <a:t>Lack of social support</a:t>
            </a:r>
          </a:p>
          <a:p>
            <a:r>
              <a:rPr lang="en-US" sz="2400" dirty="0"/>
              <a:t>Stressful life experiences</a:t>
            </a:r>
          </a:p>
          <a:p>
            <a:r>
              <a:rPr lang="en-US" sz="2400" dirty="0"/>
              <a:t>Financial stress , unemployment</a:t>
            </a:r>
          </a:p>
          <a:p>
            <a:r>
              <a:rPr lang="en-US" sz="2400" dirty="0"/>
              <a:t>Chronic health problems</a:t>
            </a:r>
          </a:p>
          <a:p>
            <a:r>
              <a:rPr lang="en-US" sz="2400" dirty="0"/>
              <a:t>Childhood trauma and abuse</a:t>
            </a:r>
          </a:p>
          <a:p>
            <a:r>
              <a:rPr lang="en-US" sz="2400" dirty="0"/>
              <a:t>Substance misuse</a:t>
            </a:r>
          </a:p>
        </p:txBody>
      </p:sp>
    </p:spTree>
    <p:extLst>
      <p:ext uri="{BB962C8B-B14F-4D97-AF65-F5344CB8AC3E}">
        <p14:creationId xmlns:p14="http://schemas.microsoft.com/office/powerpoint/2010/main" val="970276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Biochemical</a:t>
            </a:r>
          </a:p>
          <a:p>
            <a:r>
              <a:rPr lang="en-GB" dirty="0"/>
              <a:t>Neuroendocrine</a:t>
            </a:r>
          </a:p>
          <a:p>
            <a:r>
              <a:rPr lang="en-GB" dirty="0"/>
              <a:t>Genetic</a:t>
            </a:r>
          </a:p>
          <a:p>
            <a:r>
              <a:rPr lang="en-GB" dirty="0"/>
              <a:t>Psychological</a:t>
            </a:r>
          </a:p>
          <a:p>
            <a:r>
              <a:rPr lang="en-GB" dirty="0"/>
              <a:t>Social</a:t>
            </a:r>
          </a:p>
          <a:p>
            <a:r>
              <a:rPr lang="en-GB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3021683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  <a:r>
              <a:rPr lang="is-IS" dirty="0"/>
              <a:t>…. MCQs are next....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04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590799"/>
            <a:ext cx="7839075" cy="23526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Which of the following is not a well-recognised symptom of depressive illness:</a:t>
            </a:r>
          </a:p>
          <a:p>
            <a:pPr marL="0" indent="0">
              <a:buNone/>
            </a:pPr>
            <a:endParaRPr lang="en-GB" sz="2000" dirty="0"/>
          </a:p>
          <a:p>
            <a:pPr marL="457200" indent="-457200">
              <a:buAutoNum type="alphaUcPeriod"/>
            </a:pPr>
            <a:r>
              <a:rPr lang="en-GB" dirty="0"/>
              <a:t>Ruminations of guilt </a:t>
            </a:r>
          </a:p>
          <a:p>
            <a:pPr marL="457200" indent="-457200">
              <a:buAutoNum type="alphaUcPeriod"/>
            </a:pPr>
            <a:r>
              <a:rPr lang="en-GB" dirty="0"/>
              <a:t>Thought broadcast </a:t>
            </a:r>
          </a:p>
          <a:p>
            <a:pPr marL="457200" indent="-457200">
              <a:buAutoNum type="alphaUcPeriod"/>
            </a:pPr>
            <a:r>
              <a:rPr lang="en-GB" dirty="0"/>
              <a:t>Irritability</a:t>
            </a:r>
          </a:p>
          <a:p>
            <a:pPr marL="457200" indent="-457200">
              <a:buAutoNum type="alphaUcPeriod"/>
            </a:pPr>
            <a:r>
              <a:rPr lang="en-GB" dirty="0"/>
              <a:t>Thoughts of worthlessness </a:t>
            </a:r>
          </a:p>
          <a:p>
            <a:pPr marL="457200" indent="-457200">
              <a:buAutoNum type="alphaUcPeriod"/>
            </a:pPr>
            <a:r>
              <a:rPr lang="en-GB" dirty="0"/>
              <a:t>Hypersomnia</a:t>
            </a:r>
          </a:p>
        </p:txBody>
      </p:sp>
    </p:spTree>
    <p:extLst>
      <p:ext uri="{BB962C8B-B14F-4D97-AF65-F5344CB8AC3E}">
        <p14:creationId xmlns:p14="http://schemas.microsoft.com/office/powerpoint/2010/main" val="3911585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The correct answer is: B. Thought broadcast</a:t>
            </a:r>
          </a:p>
          <a:p>
            <a:r>
              <a:rPr lang="en-GB" dirty="0"/>
              <a:t>Explanation: Psychosis in a depression is almost always mood congruent, and in the elderly is often nihilistic ('I am dead', 'My intestines don't work'). It is unusual to have a first rank symptom like thought broadcast which is more suited to a primary psychosis like Schizophrenia. </a:t>
            </a:r>
          </a:p>
          <a:p>
            <a:r>
              <a:rPr lang="en-GB" dirty="0"/>
              <a:t>Course links: GA Depression </a:t>
            </a:r>
            <a:r>
              <a:rPr lang="en-GB" dirty="0" err="1"/>
              <a:t>LAPs</a:t>
            </a:r>
            <a:r>
              <a:rPr lang="en-GB" dirty="0"/>
              <a:t> and Mood Disorders in the Elderly LAP.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6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Expert Led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5" cy="313826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GB" sz="4000" b="1" dirty="0">
                <a:solidFill>
                  <a:srgbClr val="000000"/>
                </a:solidFill>
              </a:rPr>
              <a:t>Depression – 1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rgbClr val="000000"/>
                </a:solidFill>
              </a:rPr>
              <a:t>Aetiological theories and epidemiology </a:t>
            </a:r>
            <a:endParaRPr lang="en-GB" sz="32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7191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38387"/>
            <a:ext cx="7839075" cy="245745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2. David has chronic back pain and depression, which is not responding to </a:t>
            </a:r>
            <a:r>
              <a:rPr lang="en-GB" sz="2000" dirty="0" err="1"/>
              <a:t>SSRI</a:t>
            </a:r>
            <a:r>
              <a:rPr lang="en-GB" sz="2000" dirty="0"/>
              <a:t> antidepressants. Which one of the following is the best antidepressant of choice in this situation?</a:t>
            </a:r>
          </a:p>
          <a:p>
            <a:pPr marL="0" indent="0">
              <a:buNone/>
            </a:pPr>
            <a:endParaRPr lang="en-GB" sz="1200" b="1" dirty="0"/>
          </a:p>
          <a:p>
            <a:pPr marL="457200" indent="-457200">
              <a:buAutoNum type="alphaUcPeriod"/>
            </a:pPr>
            <a:r>
              <a:rPr lang="en-GB" sz="2000" dirty="0" err="1"/>
              <a:t>Vortioxetine</a:t>
            </a:r>
            <a:endParaRPr lang="en-GB" sz="2000" dirty="0"/>
          </a:p>
          <a:p>
            <a:pPr marL="457200" indent="-457200">
              <a:buAutoNum type="alphaUcPeriod"/>
            </a:pPr>
            <a:r>
              <a:rPr lang="en-GB" sz="2000" dirty="0"/>
              <a:t>Trazodone </a:t>
            </a:r>
          </a:p>
          <a:p>
            <a:pPr marL="457200" indent="-457200">
              <a:buAutoNum type="alphaUcPeriod"/>
            </a:pPr>
            <a:r>
              <a:rPr lang="en-GB" sz="2000" dirty="0"/>
              <a:t>Venlafaxine </a:t>
            </a:r>
          </a:p>
          <a:p>
            <a:pPr marL="457200" indent="-457200">
              <a:buAutoNum type="alphaUcPeriod"/>
            </a:pPr>
            <a:r>
              <a:rPr lang="en-GB" sz="2000" dirty="0"/>
              <a:t>Bupropion </a:t>
            </a:r>
          </a:p>
          <a:p>
            <a:pPr marL="457200" indent="-457200">
              <a:buAutoNum type="alphaUcPeriod"/>
            </a:pPr>
            <a:r>
              <a:rPr lang="en-GB" sz="2000" dirty="0"/>
              <a:t>Amitriptyline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80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18291"/>
            <a:ext cx="7839075" cy="2457450"/>
          </a:xfrm>
        </p:spPr>
        <p:txBody>
          <a:bodyPr/>
          <a:lstStyle/>
          <a:p>
            <a:r>
              <a:rPr lang="en-GB" b="1" dirty="0"/>
              <a:t>The correct answer is: E. Amitriptyline</a:t>
            </a:r>
          </a:p>
          <a:p>
            <a:r>
              <a:rPr lang="en-GB" dirty="0"/>
              <a:t>Explanation: As this patient has not responded to </a:t>
            </a:r>
            <a:r>
              <a:rPr lang="en-GB" dirty="0" err="1"/>
              <a:t>SSRIs</a:t>
            </a:r>
            <a:r>
              <a:rPr lang="en-GB" dirty="0"/>
              <a:t>, tricyclic antidepressants like Amitriptyline would be a good choice. Amitriptyline is also prescribed frequently for the treatment of neuropathic pain.</a:t>
            </a:r>
          </a:p>
          <a:p>
            <a:r>
              <a:rPr lang="en-GB" dirty="0"/>
              <a:t>Course links: Psychopharmacology Academic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91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 Which of the following factors is NOT associated with risk of repetition of attempted suicide?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 previous psychiatric treatment </a:t>
            </a:r>
          </a:p>
          <a:p>
            <a:pPr marL="457200" indent="-457200">
              <a:buAutoNum type="alphaUcPeriod"/>
            </a:pPr>
            <a:r>
              <a:rPr lang="en-GB" dirty="0"/>
              <a:t>Alcohol or drug abuse </a:t>
            </a:r>
          </a:p>
          <a:p>
            <a:pPr marL="457200" indent="-457200">
              <a:buAutoNum type="alphaUcPeriod"/>
            </a:pPr>
            <a:r>
              <a:rPr lang="en-GB" dirty="0"/>
              <a:t>Previous attempts at self harm </a:t>
            </a:r>
          </a:p>
          <a:p>
            <a:pPr marL="457200" indent="-457200">
              <a:buAutoNum type="alphaUcPeriod"/>
            </a:pPr>
            <a:r>
              <a:rPr lang="en-GB" dirty="0"/>
              <a:t>Personality disorder </a:t>
            </a:r>
          </a:p>
          <a:p>
            <a:pPr marL="457200" indent="-457200">
              <a:buAutoNum type="alphaUcPeriod"/>
            </a:pPr>
            <a:r>
              <a:rPr lang="en-GB" dirty="0"/>
              <a:t>Criminal record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05338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The correct answer is: A. No previous psychiatric treatment</a:t>
            </a:r>
            <a:endParaRPr lang="en-GB" dirty="0"/>
          </a:p>
          <a:p>
            <a:r>
              <a:rPr lang="en-GB" dirty="0"/>
              <a:t>Explanation: There are a number of risk factors for repetition of attempted suicide, these include previous attempts, having a criminal record, pre-existing EUPD and the use of alcohol/drugs.</a:t>
            </a:r>
          </a:p>
          <a:p>
            <a:r>
              <a:rPr lang="en-GB" dirty="0"/>
              <a:t>Course links: Self Harm LAP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23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2342" y="2486025"/>
            <a:ext cx="8339667" cy="24574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 Which of the following medications has </a:t>
            </a:r>
            <a:r>
              <a:rPr lang="en-GB" dirty="0" err="1"/>
              <a:t>RCT</a:t>
            </a:r>
            <a:r>
              <a:rPr lang="en-GB" dirty="0"/>
              <a:t> evidence for reduction of suicide rate?</a:t>
            </a:r>
          </a:p>
          <a:p>
            <a:pPr marL="0" indent="0">
              <a:buNone/>
            </a:pPr>
            <a:endParaRPr lang="en-GB" sz="2000" dirty="0"/>
          </a:p>
          <a:p>
            <a:pPr marL="457200" indent="-457200">
              <a:buAutoNum type="alphaUcPeriod"/>
            </a:pPr>
            <a:r>
              <a:rPr lang="en-GB" dirty="0"/>
              <a:t>Citalopram </a:t>
            </a:r>
          </a:p>
          <a:p>
            <a:pPr marL="457200" indent="-457200">
              <a:buAutoNum type="alphaUcPeriod"/>
            </a:pPr>
            <a:r>
              <a:rPr lang="en-GB" dirty="0"/>
              <a:t>Imipramine </a:t>
            </a:r>
          </a:p>
          <a:p>
            <a:pPr marL="457200" indent="-457200">
              <a:buAutoNum type="alphaUcPeriod"/>
            </a:pPr>
            <a:r>
              <a:rPr lang="en-GB" dirty="0"/>
              <a:t>Aripiprazole </a:t>
            </a:r>
          </a:p>
          <a:p>
            <a:pPr marL="457200" indent="-457200">
              <a:buAutoNum type="alphaUcPeriod"/>
            </a:pPr>
            <a:r>
              <a:rPr lang="en-GB" dirty="0"/>
              <a:t>Bupropion </a:t>
            </a:r>
          </a:p>
          <a:p>
            <a:pPr marL="457200" indent="-457200">
              <a:buAutoNum type="alphaUcPeriod"/>
            </a:pPr>
            <a:r>
              <a:rPr lang="en-GB" dirty="0"/>
              <a:t>Lithium carbonate </a:t>
            </a:r>
          </a:p>
        </p:txBody>
      </p:sp>
    </p:spTree>
    <p:extLst>
      <p:ext uri="{BB962C8B-B14F-4D97-AF65-F5344CB8AC3E}">
        <p14:creationId xmlns:p14="http://schemas.microsoft.com/office/powerpoint/2010/main" val="2957043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8195733" cy="245745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correct answer is: E. Lithium carbonate</a:t>
            </a:r>
            <a:endParaRPr lang="en-GB" dirty="0"/>
          </a:p>
          <a:p>
            <a:r>
              <a:rPr lang="en-GB" dirty="0"/>
              <a:t>Explanation: There is </a:t>
            </a:r>
            <a:r>
              <a:rPr lang="en-GB" dirty="0" err="1"/>
              <a:t>RCT</a:t>
            </a:r>
            <a:r>
              <a:rPr lang="en-GB" dirty="0"/>
              <a:t> evidence that links the use of Lithium with a reduction in the suicide rate.</a:t>
            </a:r>
          </a:p>
          <a:p>
            <a:r>
              <a:rPr lang="en-GB" dirty="0"/>
              <a:t>Course links: Self Harm LAP and Psychopharmacology Academic Day.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77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5. Which ONE of the antidepressants below is safest to use in an individual who becomes depressed following a myocardial infarction, as concluded from the </a:t>
            </a:r>
            <a:r>
              <a:rPr lang="en-GB" sz="2000" dirty="0" err="1"/>
              <a:t>SADHART</a:t>
            </a:r>
            <a:r>
              <a:rPr lang="en-GB" sz="2000" dirty="0"/>
              <a:t> trial?</a:t>
            </a:r>
          </a:p>
          <a:p>
            <a:pPr marL="0" indent="0">
              <a:buNone/>
            </a:pPr>
            <a:endParaRPr lang="en-GB" sz="1800" dirty="0"/>
          </a:p>
          <a:p>
            <a:pPr marL="457200" indent="-457200">
              <a:buAutoNum type="alphaUcPeriod"/>
            </a:pPr>
            <a:r>
              <a:rPr lang="en-GB" sz="2000" dirty="0"/>
              <a:t>Fluoxetine</a:t>
            </a:r>
          </a:p>
          <a:p>
            <a:pPr marL="457200" indent="-457200">
              <a:buAutoNum type="alphaUcPeriod"/>
            </a:pPr>
            <a:r>
              <a:rPr lang="en-GB" sz="2000" dirty="0"/>
              <a:t>Mirtazapine </a:t>
            </a:r>
          </a:p>
          <a:p>
            <a:pPr marL="457200" indent="-457200">
              <a:buAutoNum type="alphaUcPeriod"/>
            </a:pPr>
            <a:r>
              <a:rPr lang="en-GB" sz="2000" dirty="0"/>
              <a:t>Amitriptyline </a:t>
            </a:r>
          </a:p>
          <a:p>
            <a:pPr marL="457200" indent="-457200">
              <a:buAutoNum type="alphaUcPeriod"/>
            </a:pPr>
            <a:r>
              <a:rPr lang="en-GB" sz="2000" dirty="0"/>
              <a:t>Sertraline </a:t>
            </a:r>
          </a:p>
          <a:p>
            <a:pPr marL="457200" indent="-457200">
              <a:buAutoNum type="alphaUcPeriod"/>
            </a:pPr>
            <a:r>
              <a:rPr lang="en-GB" sz="2000" dirty="0"/>
              <a:t>Citalopram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2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The correct answer is: D. Sertraline</a:t>
            </a:r>
            <a:endParaRPr lang="en-GB" dirty="0"/>
          </a:p>
          <a:p>
            <a:r>
              <a:rPr lang="en-GB" dirty="0"/>
              <a:t>Explanation: (Ref - Glassman AH, et al. "Sertraline treatment of major depression in patients with acute MI or unstable angina". </a:t>
            </a:r>
            <a:r>
              <a:rPr lang="en-GB" i="1" dirty="0"/>
              <a:t>Journal of the American Medical Association</a:t>
            </a:r>
            <a:r>
              <a:rPr lang="en-GB" dirty="0"/>
              <a:t>. 2002. </a:t>
            </a:r>
            <a:r>
              <a:rPr lang="en-GB" b="1" dirty="0"/>
              <a:t>288</a:t>
            </a:r>
            <a:r>
              <a:rPr lang="en-GB" dirty="0"/>
              <a:t>(6):701-709)</a:t>
            </a:r>
          </a:p>
          <a:p>
            <a:r>
              <a:rPr lang="en-GB" dirty="0"/>
              <a:t>Course links: General Adult Psychiatry: Session 2 - Depression I and the Psychopharmacology Academic Day.</a:t>
            </a:r>
          </a:p>
        </p:txBody>
      </p:sp>
    </p:spTree>
    <p:extLst>
      <p:ext uri="{BB962C8B-B14F-4D97-AF65-F5344CB8AC3E}">
        <p14:creationId xmlns:p14="http://schemas.microsoft.com/office/powerpoint/2010/main" val="1255951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 Module: Depression - 1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  <a:r>
              <a:rPr lang="is-IS" dirty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2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49" y="697971"/>
            <a:ext cx="856875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A00054"/>
                </a:solidFill>
              </a:rPr>
              <a:t>Facts about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50" y="1379558"/>
            <a:ext cx="8568750" cy="382963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Major depression is thought to be the </a:t>
            </a:r>
            <a:r>
              <a:rPr lang="en-US" sz="2000" b="1" dirty="0"/>
              <a:t>second leading cause</a:t>
            </a:r>
            <a:r>
              <a:rPr lang="en-US" sz="2000" dirty="0"/>
              <a:t> of disability worldwide and a major contributor to the burden of suicide and ischemic heart disease.</a:t>
            </a:r>
            <a:r>
              <a:rPr lang="en-US" sz="2000" baseline="30000" dirty="0"/>
              <a:t>1</a:t>
            </a:r>
          </a:p>
          <a:p>
            <a:endParaRPr lang="en-US" sz="2000" baseline="30000" dirty="0"/>
          </a:p>
          <a:p>
            <a:r>
              <a:rPr lang="en-US" sz="2000" dirty="0"/>
              <a:t>In 2013, depression was the </a:t>
            </a:r>
            <a:r>
              <a:rPr lang="en-US" sz="2000" b="1" dirty="0"/>
              <a:t>second leading cause of years lived with a disability worldwide</a:t>
            </a:r>
            <a:r>
              <a:rPr lang="en-US" sz="2000" dirty="0"/>
              <a:t>, behind lower back pain.</a:t>
            </a:r>
            <a:r>
              <a:rPr lang="en-US" sz="2000" baseline="30000" dirty="0"/>
              <a:t>2</a:t>
            </a:r>
          </a:p>
          <a:p>
            <a:endParaRPr lang="en-US" sz="2000" baseline="30000" dirty="0"/>
          </a:p>
          <a:p>
            <a:r>
              <a:rPr lang="en-US" sz="2000" dirty="0"/>
              <a:t>Mental health and </a:t>
            </a:r>
            <a:r>
              <a:rPr lang="en-US" sz="2000" dirty="0" err="1"/>
              <a:t>behavioural</a:t>
            </a:r>
            <a:r>
              <a:rPr lang="en-US" sz="2000" dirty="0"/>
              <a:t> problems (e.g. depression, anxiety and drug use) are reported to cause over </a:t>
            </a:r>
            <a:r>
              <a:rPr lang="en-US" sz="2000" b="1" dirty="0"/>
              <a:t>40 million years</a:t>
            </a:r>
            <a:r>
              <a:rPr lang="en-US" sz="2000" dirty="0"/>
              <a:t> of disability in 20 to 29-year-olds.</a:t>
            </a:r>
            <a:r>
              <a:rPr lang="en-US" sz="2000" baseline="300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50" y="5209195"/>
            <a:ext cx="89079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i="1" dirty="0"/>
              <a:t>1 </a:t>
            </a:r>
            <a:r>
              <a:rPr lang="en-US" sz="900" i="1" dirty="0" err="1"/>
              <a:t>Whiteford</a:t>
            </a:r>
            <a:r>
              <a:rPr lang="en-US" sz="900" i="1" dirty="0"/>
              <a:t>, H. A. et al. (2013) Global burden of disease attributable to mental and substance use disorders: findings from the Global Burden of Disease Study 2010. The Lancet. 382 (9904). pp. 1575-1586</a:t>
            </a:r>
          </a:p>
          <a:p>
            <a:r>
              <a:rPr lang="en-US" sz="900" i="1" dirty="0"/>
              <a:t>2 </a:t>
            </a:r>
            <a:r>
              <a:rPr lang="en-GB" sz="900" i="1" dirty="0"/>
              <a:t>Ferrari, </a:t>
            </a:r>
            <a:r>
              <a:rPr lang="en-GB" sz="900" i="1" dirty="0" err="1"/>
              <a:t>A.J</a:t>
            </a:r>
            <a:r>
              <a:rPr lang="en-GB" sz="900" i="1" dirty="0"/>
              <a:t>., </a:t>
            </a:r>
            <a:r>
              <a:rPr lang="en-GB" sz="900" i="1" dirty="0" err="1"/>
              <a:t>Charlson</a:t>
            </a:r>
            <a:r>
              <a:rPr lang="en-GB" sz="900" i="1" dirty="0"/>
              <a:t>, </a:t>
            </a:r>
            <a:r>
              <a:rPr lang="en-GB" sz="900" i="1" dirty="0" err="1"/>
              <a:t>F.J</a:t>
            </a:r>
            <a:r>
              <a:rPr lang="en-GB" sz="900" i="1" dirty="0"/>
              <a:t>., Norman, </a:t>
            </a:r>
            <a:r>
              <a:rPr lang="en-GB" sz="900" i="1" dirty="0" err="1"/>
              <a:t>R.E</a:t>
            </a:r>
            <a:r>
              <a:rPr lang="en-GB" sz="900" i="1" dirty="0"/>
              <a:t>., Patten, </a:t>
            </a:r>
            <a:r>
              <a:rPr lang="en-GB" sz="900" i="1" dirty="0" err="1"/>
              <a:t>S.B</a:t>
            </a:r>
            <a:r>
              <a:rPr lang="en-GB" sz="900" i="1" dirty="0"/>
              <a:t>., Freedman, G., Murray, </a:t>
            </a:r>
            <a:r>
              <a:rPr lang="en-GB" sz="900" i="1" dirty="0" err="1"/>
              <a:t>C.J.L</a:t>
            </a:r>
            <a:r>
              <a:rPr lang="en-GB" sz="900" i="1" dirty="0"/>
              <a:t>.,&amp; </a:t>
            </a:r>
            <a:r>
              <a:rPr lang="en-GB" sz="900" i="1" dirty="0" err="1"/>
              <a:t>Whiteford</a:t>
            </a:r>
            <a:r>
              <a:rPr lang="en-GB" sz="900" i="1" dirty="0"/>
              <a:t>, </a:t>
            </a:r>
            <a:r>
              <a:rPr lang="en-GB" sz="900" i="1" dirty="0" err="1"/>
              <a:t>H.A</a:t>
            </a:r>
            <a:r>
              <a:rPr lang="en-GB" sz="900" i="1" dirty="0"/>
              <a:t>., (2013). Burden of Depressive Disorders by Country, Sex, Age, and Year: Findings from the Global Burden of Disease study 2010. PLOS Medicine, 10(11).</a:t>
            </a:r>
          </a:p>
          <a:p>
            <a:r>
              <a:rPr lang="en-US" sz="900" i="1" dirty="0"/>
              <a:t>3 Lozano, R. et al. (2012) Global and regional mortality from 235 causes of death for 20 age groups in 1990 and 2010. a systematic analysis for the global burden of disease study 2010. The Lancet. 380(9859), pp. 2095–2128.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344441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7971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A00054"/>
                </a:solidFill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00" y="1379559"/>
            <a:ext cx="8356499" cy="358174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sz="1900" dirty="0"/>
          </a:p>
          <a:p>
            <a:r>
              <a:rPr lang="en-US" sz="1900" dirty="0"/>
              <a:t>Mixed anxiety and depression is the most common mental disorder in Britain</a:t>
            </a:r>
            <a:r>
              <a:rPr lang="en-US" sz="1900" baseline="30000" dirty="0"/>
              <a:t>1</a:t>
            </a:r>
          </a:p>
          <a:p>
            <a:endParaRPr lang="en-US" sz="1900" baseline="30000" dirty="0"/>
          </a:p>
          <a:p>
            <a:r>
              <a:rPr lang="en-US" sz="1900" dirty="0"/>
              <a:t>Depression affects 1 in 5 older people</a:t>
            </a:r>
            <a:r>
              <a:rPr lang="en-US" sz="1900" baseline="30000" dirty="0"/>
              <a:t>1</a:t>
            </a:r>
          </a:p>
          <a:p>
            <a:endParaRPr lang="en-US" sz="1900" baseline="30000" dirty="0"/>
          </a:p>
          <a:p>
            <a:r>
              <a:rPr lang="en-US" sz="1900" dirty="0"/>
              <a:t>8-12% of the population experience depression </a:t>
            </a:r>
            <a:br>
              <a:rPr lang="en-US" sz="1900" dirty="0"/>
            </a:br>
            <a:r>
              <a:rPr lang="en-US" sz="1900" dirty="0"/>
              <a:t>in any year</a:t>
            </a:r>
            <a:r>
              <a:rPr lang="en-US" sz="1900" baseline="30000" dirty="0"/>
              <a:t>2</a:t>
            </a:r>
          </a:p>
          <a:p>
            <a:endParaRPr lang="en-US" sz="1900" baseline="30000" dirty="0"/>
          </a:p>
          <a:p>
            <a:r>
              <a:rPr lang="en-US" sz="1900" dirty="0"/>
              <a:t>Point (1-month), 12-month, and lifetime </a:t>
            </a:r>
          </a:p>
          <a:p>
            <a:pPr marL="0" indent="0">
              <a:buNone/>
            </a:pPr>
            <a:r>
              <a:rPr lang="en-US" sz="1900" dirty="0"/>
              <a:t>	estimates for </a:t>
            </a:r>
            <a:r>
              <a:rPr lang="en-US" sz="1900" b="1" dirty="0"/>
              <a:t>major depressive disorder </a:t>
            </a:r>
          </a:p>
          <a:p>
            <a:pPr marL="0" indent="0">
              <a:buNone/>
            </a:pPr>
            <a:r>
              <a:rPr lang="en-US" sz="1900" dirty="0"/>
              <a:t>	in community surveys of the European Union</a:t>
            </a:r>
            <a:r>
              <a:rPr lang="en-US" sz="1900" baseline="30000" dirty="0"/>
              <a:t>3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02285" y="5352071"/>
            <a:ext cx="8711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1 Mental health Foundation – </a:t>
            </a:r>
            <a:r>
              <a:rPr lang="en-US" sz="1200" i="1" dirty="0">
                <a:hlinkClick r:id="rId3"/>
              </a:rPr>
              <a:t>www.mentalhealth.org.uk</a:t>
            </a:r>
            <a:endParaRPr lang="en-US" sz="1200" i="1" dirty="0"/>
          </a:p>
          <a:p>
            <a:r>
              <a:rPr lang="en-US" sz="1200" i="1" dirty="0"/>
              <a:t>2 The Office for National Statistics Psychiatric Morbidity report, 2001</a:t>
            </a:r>
          </a:p>
          <a:p>
            <a:r>
              <a:rPr lang="en-GB" sz="1200" i="1" dirty="0"/>
              <a:t>3. </a:t>
            </a:r>
            <a:r>
              <a:rPr lang="en-US" sz="1200" i="1" dirty="0" err="1"/>
              <a:t>Wittchen</a:t>
            </a:r>
            <a:r>
              <a:rPr lang="en-US" sz="1200" i="1" dirty="0"/>
              <a:t> HU, Jacobi F. Size and burden of mental disorders in Europe—a critical review and appraisal of 27 studies. </a:t>
            </a:r>
            <a:r>
              <a:rPr lang="en-US" sz="1200" i="1" dirty="0" err="1"/>
              <a:t>Eur</a:t>
            </a:r>
            <a:r>
              <a:rPr lang="en-US" sz="1200" i="1" dirty="0"/>
              <a:t> </a:t>
            </a:r>
            <a:r>
              <a:rPr lang="en-US" sz="1200" i="1" dirty="0" err="1"/>
              <a:t>Neuropsychopharmacol</a:t>
            </a:r>
            <a:r>
              <a:rPr lang="en-US" sz="1200" i="1" dirty="0"/>
              <a:t>. 2005;15: 357-376.</a:t>
            </a:r>
            <a:endParaRPr lang="en-GB" sz="1200" i="1" dirty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11887977"/>
              </p:ext>
            </p:extLst>
          </p:nvPr>
        </p:nvGraphicFramePr>
        <p:xfrm>
          <a:off x="6023298" y="2096845"/>
          <a:ext cx="2790400" cy="337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145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668"/>
            <a:ext cx="8229600" cy="82497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A00054"/>
                </a:solidFill>
              </a:rPr>
              <a:t>Epidemiology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6962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/>
              <a:t>Prevalence of depression in England</a:t>
            </a:r>
          </a:p>
          <a:p>
            <a:r>
              <a:rPr lang="en-GB" sz="2200" dirty="0"/>
              <a:t>More common in women in most age groups</a:t>
            </a:r>
          </a:p>
          <a:p>
            <a:pPr lvl="1"/>
            <a:r>
              <a:rPr lang="en-US" sz="2200" dirty="0"/>
              <a:t>Most cases with depression emerged between the ages of 12 and 25 years, with a significant gender difference apparent at around age 14 years</a:t>
            </a:r>
            <a:endParaRPr lang="en-GB" sz="2200" b="1" dirty="0">
              <a:solidFill>
                <a:srgbClr val="000000"/>
              </a:solidFill>
            </a:endParaRPr>
          </a:p>
          <a:p>
            <a:endParaRPr lang="en-GB" sz="2600" dirty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endParaRPr lang="en-GB" sz="2600" dirty="0">
              <a:latin typeface="Calibri" charset="0"/>
            </a:endParaRPr>
          </a:p>
          <a:p>
            <a:endParaRPr lang="en-GB" sz="2600" dirty="0">
              <a:latin typeface="Calibri" charset="0"/>
            </a:endParaRPr>
          </a:p>
          <a:p>
            <a:endParaRPr lang="en-GB" sz="2600" dirty="0">
              <a:latin typeface="Calibri" charset="0"/>
            </a:endParaRPr>
          </a:p>
          <a:p>
            <a:pPr marL="0" indent="0">
              <a:buNone/>
            </a:pPr>
            <a:endParaRPr lang="en-GB" sz="2600" dirty="0">
              <a:latin typeface="Calibri" charset="0"/>
            </a:endParaRPr>
          </a:p>
          <a:p>
            <a:pPr marL="0" indent="0">
              <a:buNone/>
            </a:pPr>
            <a:endParaRPr lang="en-GB" sz="2600" dirty="0">
              <a:solidFill>
                <a:srgbClr val="000000"/>
              </a:solidFill>
              <a:latin typeface="Calibri" charset="0"/>
            </a:endParaRPr>
          </a:p>
          <a:p>
            <a:r>
              <a:rPr lang="en-GB" sz="2100" dirty="0">
                <a:solidFill>
                  <a:srgbClr val="000000"/>
                </a:solidFill>
              </a:rPr>
              <a:t>Approximately 2% of men and 3% of women in England are suffering from depression in a given week</a:t>
            </a:r>
            <a:r>
              <a:rPr lang="en-GB" sz="2100" dirty="0"/>
              <a:t>.</a:t>
            </a:r>
          </a:p>
          <a:p>
            <a:endParaRPr lang="en-GB" sz="2600" dirty="0">
              <a:latin typeface="Calibri" charset="0"/>
            </a:endParaRPr>
          </a:p>
          <a:p>
            <a:endParaRPr lang="en-GB" dirty="0">
              <a:latin typeface="Calibri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49838494"/>
              </p:ext>
            </p:extLst>
          </p:nvPr>
        </p:nvGraphicFramePr>
        <p:xfrm>
          <a:off x="495345" y="2754246"/>
          <a:ext cx="8191455" cy="256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86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466"/>
            <a:ext cx="8229600" cy="774171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A00054"/>
                </a:solidFill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6670"/>
            <a:ext cx="8373547" cy="4779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- General Health Care Study, 14 countries</a:t>
            </a:r>
            <a:r>
              <a:rPr lang="en-US" sz="20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r>
              <a:rPr lang="en-US" sz="1800" dirty="0"/>
              <a:t>Frequency of depression in the community </a:t>
            </a:r>
          </a:p>
          <a:p>
            <a:pPr lvl="1"/>
            <a:r>
              <a:rPr lang="en-US" sz="1200" dirty="0"/>
              <a:t>2.6% in Nagasaki to 16.9% in Manchester and 29.5% in Santiago</a:t>
            </a:r>
            <a:endParaRPr lang="en-US" sz="1600" dirty="0"/>
          </a:p>
          <a:p>
            <a:r>
              <a:rPr lang="en-US" sz="1800" dirty="0"/>
              <a:t>4th most important contributor to the global burden of disease </a:t>
            </a:r>
            <a:endParaRPr lang="en-US" sz="1800" baseline="30000" dirty="0"/>
          </a:p>
        </p:txBody>
      </p:sp>
      <p:pic>
        <p:nvPicPr>
          <p:cNvPr id="4" name="Picture 3" descr="10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6149" r="3998" b="4538"/>
          <a:stretch/>
        </p:blipFill>
        <p:spPr>
          <a:xfrm>
            <a:off x="1774479" y="2625505"/>
            <a:ext cx="5593648" cy="3041964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9399" y="5820214"/>
            <a:ext cx="352345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200" i="1" dirty="0"/>
              <a:t>4. World Health Organisation – </a:t>
            </a:r>
            <a:r>
              <a:rPr lang="en-GB" sz="1200" i="1" dirty="0" err="1">
                <a:hlinkClick r:id="rId4"/>
              </a:rPr>
              <a:t>www.who.int</a:t>
            </a:r>
            <a:endParaRPr lang="en-GB" sz="1200" i="1" dirty="0"/>
          </a:p>
          <a:p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89549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8067"/>
            <a:ext cx="8229600" cy="79957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A00054"/>
                </a:solidFill>
              </a:rPr>
              <a:t>Epidemiology</a:t>
            </a:r>
            <a:endParaRPr lang="en-US" b="1" dirty="0">
              <a:solidFill>
                <a:srgbClr val="A000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83" y="1417639"/>
            <a:ext cx="8839307" cy="4205084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Health care services used for depressive episode</a:t>
            </a:r>
            <a:r>
              <a:rPr lang="en-GB" sz="2600" dirty="0">
                <a:latin typeface="Calibri" charset="0"/>
              </a:rPr>
              <a:t>.</a:t>
            </a:r>
            <a:r>
              <a:rPr lang="en-GB" sz="2200" baseline="30000" dirty="0">
                <a:latin typeface="Calibri" charset="0"/>
              </a:rPr>
              <a:t>5</a:t>
            </a:r>
          </a:p>
          <a:p>
            <a:endParaRPr lang="en-GB" dirty="0">
              <a:latin typeface="Calibri" charset="0"/>
            </a:endParaRPr>
          </a:p>
          <a:p>
            <a:endParaRPr lang="en-GB" dirty="0">
              <a:latin typeface="Calibri" charset="0"/>
            </a:endParaRPr>
          </a:p>
          <a:p>
            <a:endParaRPr lang="en-GB" dirty="0">
              <a:latin typeface="Calibri" charset="0"/>
            </a:endParaRPr>
          </a:p>
          <a:p>
            <a:endParaRPr lang="en-GB" dirty="0">
              <a:latin typeface="Calibri" charset="0"/>
            </a:endParaRPr>
          </a:p>
          <a:p>
            <a:pPr marL="0" indent="0">
              <a:buNone/>
            </a:pPr>
            <a:endParaRPr lang="en-GB" sz="2800" dirty="0">
              <a:latin typeface="Calibri" charset="0"/>
            </a:endParaRPr>
          </a:p>
          <a:p>
            <a:pPr marL="0" indent="0">
              <a:buNone/>
            </a:pPr>
            <a:endParaRPr lang="en-GB" sz="2200" dirty="0"/>
          </a:p>
          <a:p>
            <a:r>
              <a:rPr lang="en-GB" sz="2000" dirty="0"/>
              <a:t>7.2% of consecutive adult attendees in general practice had a depressive disorder</a:t>
            </a:r>
            <a:r>
              <a:rPr lang="en-GB" sz="2200" baseline="30000" dirty="0">
                <a:latin typeface="Calibri" charset="0"/>
              </a:rPr>
              <a:t>6</a:t>
            </a:r>
            <a:endParaRPr lang="en-US" sz="2200" baseline="30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82298132"/>
              </p:ext>
            </p:extLst>
          </p:nvPr>
        </p:nvGraphicFramePr>
        <p:xfrm>
          <a:off x="697689" y="2053418"/>
          <a:ext cx="7195431" cy="273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784" y="5622723"/>
            <a:ext cx="861221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400" i="1" dirty="0"/>
              <a:t>5. Adult Psychiatric Morbidity in England 2007 NHS information centre for health and social care 2009</a:t>
            </a:r>
          </a:p>
          <a:p>
            <a:r>
              <a:rPr lang="en-GB" sz="1400" i="1" dirty="0"/>
              <a:t>6. </a:t>
            </a:r>
            <a:r>
              <a:rPr lang="en-GB" sz="1400" i="1" dirty="0" err="1"/>
              <a:t>Ostler</a:t>
            </a:r>
            <a:r>
              <a:rPr lang="en-GB" sz="1400" i="1" dirty="0"/>
              <a:t> K et al. B J Psychiatry 2001;178: 12-17</a:t>
            </a:r>
          </a:p>
        </p:txBody>
      </p:sp>
    </p:spTree>
    <p:extLst>
      <p:ext uri="{BB962C8B-B14F-4D97-AF65-F5344CB8AC3E}">
        <p14:creationId xmlns:p14="http://schemas.microsoft.com/office/powerpoint/2010/main" val="62759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A00054"/>
                </a:solidFill>
              </a:rPr>
              <a:t>Epidemiology</a:t>
            </a:r>
          </a:p>
        </p:txBody>
      </p:sp>
      <p:pic>
        <p:nvPicPr>
          <p:cNvPr id="6" name="Content Placeholder 5" descr="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30" b="-18630"/>
          <a:stretch>
            <a:fillRect/>
          </a:stretch>
        </p:blipFill>
        <p:spPr>
          <a:xfrm>
            <a:off x="457200" y="1917726"/>
            <a:ext cx="8229600" cy="4208437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5787609"/>
            <a:ext cx="861221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i="1" dirty="0"/>
              <a:t>7. Fiske A, </a:t>
            </a:r>
            <a:r>
              <a:rPr lang="en-US" sz="1400" i="1" dirty="0" err="1"/>
              <a:t>Wetherell</a:t>
            </a:r>
            <a:r>
              <a:rPr lang="en-US" sz="1400" i="1" dirty="0"/>
              <a:t> JL, </a:t>
            </a:r>
            <a:r>
              <a:rPr lang="en-US" sz="1400" i="1" dirty="0" err="1"/>
              <a:t>Gatz</a:t>
            </a:r>
            <a:r>
              <a:rPr lang="en-US" sz="1400" i="1" dirty="0"/>
              <a:t> M. </a:t>
            </a:r>
            <a:r>
              <a:rPr lang="en-US" sz="1400" i="1" dirty="0" err="1"/>
              <a:t>Annu</a:t>
            </a:r>
            <a:r>
              <a:rPr lang="en-US" sz="1400" i="1" dirty="0"/>
              <a:t> Rev </a:t>
            </a:r>
            <a:r>
              <a:rPr lang="en-US" sz="1400" i="1" dirty="0" err="1"/>
              <a:t>Clin</a:t>
            </a:r>
            <a:r>
              <a:rPr lang="en-US" sz="1400" i="1" dirty="0"/>
              <a:t> Psychol. 2009;5:363-389</a:t>
            </a:r>
            <a:endParaRPr lang="en-GB" sz="1400" i="1" dirty="0"/>
          </a:p>
        </p:txBody>
      </p:sp>
      <p:sp>
        <p:nvSpPr>
          <p:cNvPr id="8" name="Rectangle 7"/>
          <p:cNvSpPr/>
          <p:nvPr/>
        </p:nvSpPr>
        <p:spPr>
          <a:xfrm>
            <a:off x="457200" y="1417638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Risk factor and Resilience model for depression over the human lifespan</a:t>
            </a:r>
            <a:r>
              <a:rPr lang="en-US" sz="2400" i="1" dirty="0"/>
              <a:t>.</a:t>
            </a:r>
            <a:r>
              <a:rPr lang="en-US" sz="2000" baseline="30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47281418"/>
      </p:ext>
    </p:extLst>
  </p:cSld>
  <p:clrMapOvr>
    <a:masterClrMapping/>
  </p:clrMapOvr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Psychiatry Recruitment PP</Template>
  <TotalTime>1413</TotalTime>
  <Words>2045</Words>
  <Application>Microsoft Office PowerPoint</Application>
  <PresentationFormat>On-screen Show (4:3)</PresentationFormat>
  <Paragraphs>359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ＭＳ Ｐゴシック</vt:lpstr>
      <vt:lpstr>Arial</vt:lpstr>
      <vt:lpstr>Calibri</vt:lpstr>
      <vt:lpstr>Times New Roman</vt:lpstr>
      <vt:lpstr>Psychiatry Recruitment PP</vt:lpstr>
      <vt:lpstr>PowerPoint Presentation</vt:lpstr>
      <vt:lpstr>GA Module: Depression - 1</vt:lpstr>
      <vt:lpstr>GA Module: Depression - 1</vt:lpstr>
      <vt:lpstr>Facts about Depression</vt:lpstr>
      <vt:lpstr>Epidemiology</vt:lpstr>
      <vt:lpstr>Epidemiology </vt:lpstr>
      <vt:lpstr>Epidemiology</vt:lpstr>
      <vt:lpstr>Epidemiology</vt:lpstr>
      <vt:lpstr>Epidemiology</vt:lpstr>
      <vt:lpstr>Epidemiology</vt:lpstr>
      <vt:lpstr>Epidemiology</vt:lpstr>
      <vt:lpstr>Epidemiology </vt:lpstr>
      <vt:lpstr>Aetiology of depression</vt:lpstr>
      <vt:lpstr>Aetiology</vt:lpstr>
      <vt:lpstr>Aetiology - Genetics</vt:lpstr>
      <vt:lpstr>Aetiology</vt:lpstr>
      <vt:lpstr>Aetiology – Biochemical</vt:lpstr>
      <vt:lpstr>Aetiology</vt:lpstr>
      <vt:lpstr>Aetiology</vt:lpstr>
      <vt:lpstr>Aetiology</vt:lpstr>
      <vt:lpstr>Aetiology - Neuroendocrine</vt:lpstr>
      <vt:lpstr>Aetiology</vt:lpstr>
      <vt:lpstr>Aetiology - Other biological theories </vt:lpstr>
      <vt:lpstr>Aetiology - Psychological</vt:lpstr>
      <vt:lpstr>Aetiology - Social</vt:lpstr>
      <vt:lpstr> Summary </vt:lpstr>
      <vt:lpstr>GA Module: Depression - 1</vt:lpstr>
      <vt:lpstr>GA Module: Depression - 1</vt:lpstr>
      <vt:lpstr>GA Module: Depression - 1</vt:lpstr>
      <vt:lpstr>GA Module: Depression - 1</vt:lpstr>
      <vt:lpstr>GA Module: Depression - 1</vt:lpstr>
      <vt:lpstr>GA Module: Depression - 1</vt:lpstr>
      <vt:lpstr>GA Module: Depression - 1</vt:lpstr>
      <vt:lpstr>GA Module: Depression - 1</vt:lpstr>
      <vt:lpstr>GA Module: Depression - 1</vt:lpstr>
      <vt:lpstr>GA Module: Depression - 1</vt:lpstr>
      <vt:lpstr>GA Module: Depression - 1</vt:lpstr>
      <vt:lpstr>GA Module: Depression - 1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Kent</dc:creator>
  <cp:lastModifiedBy>Helen McEnerney</cp:lastModifiedBy>
  <cp:revision>87</cp:revision>
  <dcterms:created xsi:type="dcterms:W3CDTF">2016-02-23T11:02:26Z</dcterms:created>
  <dcterms:modified xsi:type="dcterms:W3CDTF">2020-06-29T15:23:39Z</dcterms:modified>
</cp:coreProperties>
</file>